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266" r:id="rId3"/>
    <p:sldId id="310" r:id="rId4"/>
    <p:sldId id="313" r:id="rId5"/>
    <p:sldId id="314" r:id="rId6"/>
    <p:sldId id="315" r:id="rId7"/>
    <p:sldId id="316" r:id="rId8"/>
    <p:sldId id="317" r:id="rId9"/>
    <p:sldId id="318" r:id="rId10"/>
    <p:sldId id="319" r:id="rId11"/>
    <p:sldId id="320" r:id="rId12"/>
    <p:sldId id="321" r:id="rId13"/>
    <p:sldId id="322" r:id="rId14"/>
    <p:sldId id="311" r:id="rId15"/>
    <p:sldId id="261" r:id="rId16"/>
  </p:sldIdLst>
  <p:sldSz cx="9144000" cy="6858000" type="screen4x3"/>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3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95" autoAdjust="0"/>
    <p:restoredTop sz="94660"/>
  </p:normalViewPr>
  <p:slideViewPr>
    <p:cSldViewPr>
      <p:cViewPr varScale="1">
        <p:scale>
          <a:sx n="60" d="100"/>
          <a:sy n="60" d="100"/>
        </p:scale>
        <p:origin x="87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8B3395-DC4D-4C89-8D80-0D2FF4950611}" type="doc">
      <dgm:prSet loTypeId="urn:microsoft.com/office/officeart/2005/8/layout/process2" loCatId="process" qsTypeId="urn:microsoft.com/office/officeart/2005/8/quickstyle/simple1" qsCatId="simple" csTypeId="urn:microsoft.com/office/officeart/2005/8/colors/accent1_2" csCatId="accent1" phldr="1"/>
      <dgm:spPr/>
    </dgm:pt>
    <dgm:pt modelId="{EB40893C-5E62-428E-9449-983BF35AAFBB}">
      <dgm:prSet phldrT="[Text]"/>
      <dgm:spPr/>
      <dgm:t>
        <a:bodyPr/>
        <a:lstStyle/>
        <a:p>
          <a:r>
            <a:rPr lang="tr-TR" b="1" dirty="0" smtClean="0">
              <a:solidFill>
                <a:schemeClr val="tx1"/>
              </a:solidFill>
            </a:rPr>
            <a:t>Pazar Duyarlılığı</a:t>
          </a:r>
          <a:endParaRPr lang="tr-TR" b="1" dirty="0">
            <a:solidFill>
              <a:schemeClr val="tx1"/>
            </a:solidFill>
          </a:endParaRPr>
        </a:p>
      </dgm:t>
    </dgm:pt>
    <dgm:pt modelId="{B0AE9AAA-1F01-48FF-A058-085FC8AAC82D}" type="parTrans" cxnId="{34EB44BA-969A-4CA4-8172-45679E8AD787}">
      <dgm:prSet/>
      <dgm:spPr/>
      <dgm:t>
        <a:bodyPr/>
        <a:lstStyle/>
        <a:p>
          <a:endParaRPr lang="tr-TR" b="1">
            <a:solidFill>
              <a:schemeClr val="tx1"/>
            </a:solidFill>
          </a:endParaRPr>
        </a:p>
      </dgm:t>
    </dgm:pt>
    <dgm:pt modelId="{BA5F1E9C-8CFE-4FF9-9DF6-3CC61F1D28A7}" type="sibTrans" cxnId="{34EB44BA-969A-4CA4-8172-45679E8AD787}">
      <dgm:prSet/>
      <dgm:spPr/>
      <dgm:t>
        <a:bodyPr/>
        <a:lstStyle/>
        <a:p>
          <a:endParaRPr lang="tr-TR" b="1">
            <a:solidFill>
              <a:schemeClr val="tx1"/>
            </a:solidFill>
          </a:endParaRPr>
        </a:p>
      </dgm:t>
    </dgm:pt>
    <dgm:pt modelId="{EC8DEB63-D18B-48F4-B87F-2822715EFAD4}">
      <dgm:prSet phldrT="[Text]"/>
      <dgm:spPr/>
      <dgm:t>
        <a:bodyPr/>
        <a:lstStyle/>
        <a:p>
          <a:r>
            <a:rPr lang="tr-TR" b="1" dirty="0" smtClean="0">
              <a:solidFill>
                <a:schemeClr val="tx1"/>
              </a:solidFill>
            </a:rPr>
            <a:t>Süreç</a:t>
          </a:r>
          <a:endParaRPr lang="tr-TR" b="1" dirty="0">
            <a:solidFill>
              <a:schemeClr val="tx1"/>
            </a:solidFill>
          </a:endParaRPr>
        </a:p>
      </dgm:t>
    </dgm:pt>
    <dgm:pt modelId="{4AB2362A-E6E0-40A8-8797-1A918C058B76}" type="parTrans" cxnId="{8DB56BF4-2CBD-42E8-A883-04F8F49407F3}">
      <dgm:prSet/>
      <dgm:spPr/>
      <dgm:t>
        <a:bodyPr/>
        <a:lstStyle/>
        <a:p>
          <a:endParaRPr lang="tr-TR" b="1">
            <a:solidFill>
              <a:schemeClr val="tx1"/>
            </a:solidFill>
          </a:endParaRPr>
        </a:p>
      </dgm:t>
    </dgm:pt>
    <dgm:pt modelId="{65823958-7E9C-4A3C-96D7-874C27126945}" type="sibTrans" cxnId="{8DB56BF4-2CBD-42E8-A883-04F8F49407F3}">
      <dgm:prSet/>
      <dgm:spPr/>
      <dgm:t>
        <a:bodyPr/>
        <a:lstStyle/>
        <a:p>
          <a:endParaRPr lang="tr-TR" b="1">
            <a:solidFill>
              <a:schemeClr val="tx1"/>
            </a:solidFill>
          </a:endParaRPr>
        </a:p>
      </dgm:t>
    </dgm:pt>
    <dgm:pt modelId="{E132DC3A-2C27-4223-9B3A-5F5C7868926B}">
      <dgm:prSet phldrT="[Text]"/>
      <dgm:spPr/>
      <dgm:t>
        <a:bodyPr/>
        <a:lstStyle/>
        <a:p>
          <a:r>
            <a:rPr lang="tr-TR" b="1" dirty="0" smtClean="0">
              <a:solidFill>
                <a:schemeClr val="tx1"/>
              </a:solidFill>
            </a:rPr>
            <a:t>Sanal Bütünleşiklik</a:t>
          </a:r>
          <a:endParaRPr lang="tr-TR" b="1" dirty="0">
            <a:solidFill>
              <a:schemeClr val="tx1"/>
            </a:solidFill>
          </a:endParaRPr>
        </a:p>
      </dgm:t>
    </dgm:pt>
    <dgm:pt modelId="{865DD76F-6E39-4DD7-9E1D-FBAB32A5FBBA}" type="parTrans" cxnId="{A34CACC0-10E5-4DA9-83DF-9D668365A347}">
      <dgm:prSet/>
      <dgm:spPr/>
      <dgm:t>
        <a:bodyPr/>
        <a:lstStyle/>
        <a:p>
          <a:endParaRPr lang="tr-TR" b="1">
            <a:solidFill>
              <a:schemeClr val="tx1"/>
            </a:solidFill>
          </a:endParaRPr>
        </a:p>
      </dgm:t>
    </dgm:pt>
    <dgm:pt modelId="{953A638C-7592-4F05-AF89-4FA9A1BDFA26}" type="sibTrans" cxnId="{A34CACC0-10E5-4DA9-83DF-9D668365A347}">
      <dgm:prSet/>
      <dgm:spPr/>
      <dgm:t>
        <a:bodyPr/>
        <a:lstStyle/>
        <a:p>
          <a:endParaRPr lang="tr-TR" b="1">
            <a:solidFill>
              <a:schemeClr val="tx1"/>
            </a:solidFill>
          </a:endParaRPr>
        </a:p>
      </dgm:t>
    </dgm:pt>
    <dgm:pt modelId="{9EA14C52-6B2B-41A5-AD9B-60C29A7F2CE7}">
      <dgm:prSet/>
      <dgm:spPr/>
      <dgm:t>
        <a:bodyPr/>
        <a:lstStyle/>
        <a:p>
          <a:r>
            <a:rPr lang="tr-TR" b="1" dirty="0" smtClean="0">
              <a:solidFill>
                <a:schemeClr val="tx1"/>
              </a:solidFill>
            </a:rPr>
            <a:t>Ağ Bütünleşikliği</a:t>
          </a:r>
          <a:endParaRPr lang="tr-TR" b="1" dirty="0">
            <a:solidFill>
              <a:schemeClr val="tx1"/>
            </a:solidFill>
          </a:endParaRPr>
        </a:p>
      </dgm:t>
    </dgm:pt>
    <dgm:pt modelId="{432694AA-D0E8-4B5B-B874-BF2BD61CABF6}" type="parTrans" cxnId="{6933E48F-D109-4468-816C-6AF475DF2C5C}">
      <dgm:prSet/>
      <dgm:spPr/>
      <dgm:t>
        <a:bodyPr/>
        <a:lstStyle/>
        <a:p>
          <a:endParaRPr lang="tr-TR" b="1">
            <a:solidFill>
              <a:schemeClr val="tx1"/>
            </a:solidFill>
          </a:endParaRPr>
        </a:p>
      </dgm:t>
    </dgm:pt>
    <dgm:pt modelId="{AE1B9872-D6AE-41FD-AE39-3A2DA4436F0F}" type="sibTrans" cxnId="{6933E48F-D109-4468-816C-6AF475DF2C5C}">
      <dgm:prSet/>
      <dgm:spPr/>
      <dgm:t>
        <a:bodyPr/>
        <a:lstStyle/>
        <a:p>
          <a:endParaRPr lang="tr-TR" b="1">
            <a:solidFill>
              <a:schemeClr val="tx1"/>
            </a:solidFill>
          </a:endParaRPr>
        </a:p>
      </dgm:t>
    </dgm:pt>
    <dgm:pt modelId="{A5790073-E756-4DE6-A4B6-52F1E3D285DB}">
      <dgm:prSet/>
      <dgm:spPr/>
      <dgm:t>
        <a:bodyPr/>
        <a:lstStyle/>
        <a:p>
          <a:r>
            <a:rPr lang="tr-TR" b="1" dirty="0" smtClean="0">
              <a:solidFill>
                <a:schemeClr val="tx1"/>
              </a:solidFill>
            </a:rPr>
            <a:t>Çevik Tedarik Zinciri</a:t>
          </a:r>
          <a:endParaRPr lang="tr-TR" b="1" dirty="0">
            <a:solidFill>
              <a:schemeClr val="tx1"/>
            </a:solidFill>
          </a:endParaRPr>
        </a:p>
      </dgm:t>
    </dgm:pt>
    <dgm:pt modelId="{73D82D5A-252E-4C81-B2CB-C1AA4F8C290A}" type="parTrans" cxnId="{4C7FCC4F-772A-4FAE-9B60-AC67DDEB3C3E}">
      <dgm:prSet/>
      <dgm:spPr/>
      <dgm:t>
        <a:bodyPr/>
        <a:lstStyle/>
        <a:p>
          <a:endParaRPr lang="tr-TR" b="1">
            <a:solidFill>
              <a:schemeClr val="tx1"/>
            </a:solidFill>
          </a:endParaRPr>
        </a:p>
      </dgm:t>
    </dgm:pt>
    <dgm:pt modelId="{AF040C0A-0592-4569-B0A2-E7CED6A01E4D}" type="sibTrans" cxnId="{4C7FCC4F-772A-4FAE-9B60-AC67DDEB3C3E}">
      <dgm:prSet/>
      <dgm:spPr/>
      <dgm:t>
        <a:bodyPr/>
        <a:lstStyle/>
        <a:p>
          <a:endParaRPr lang="tr-TR" b="1">
            <a:solidFill>
              <a:schemeClr val="tx1"/>
            </a:solidFill>
          </a:endParaRPr>
        </a:p>
      </dgm:t>
    </dgm:pt>
    <dgm:pt modelId="{43870BB1-E259-4D5D-99FB-027635175A35}" type="pres">
      <dgm:prSet presAssocID="{DF8B3395-DC4D-4C89-8D80-0D2FF4950611}" presName="linearFlow" presStyleCnt="0">
        <dgm:presLayoutVars>
          <dgm:resizeHandles val="exact"/>
        </dgm:presLayoutVars>
      </dgm:prSet>
      <dgm:spPr/>
    </dgm:pt>
    <dgm:pt modelId="{FDFC7D1F-20AC-4B14-9E51-0EED7A46E1AA}" type="pres">
      <dgm:prSet presAssocID="{EB40893C-5E62-428E-9449-983BF35AAFBB}" presName="node" presStyleLbl="node1" presStyleIdx="0" presStyleCnt="5">
        <dgm:presLayoutVars>
          <dgm:bulletEnabled val="1"/>
        </dgm:presLayoutVars>
      </dgm:prSet>
      <dgm:spPr/>
      <dgm:t>
        <a:bodyPr/>
        <a:lstStyle/>
        <a:p>
          <a:endParaRPr lang="tr-TR"/>
        </a:p>
      </dgm:t>
    </dgm:pt>
    <dgm:pt modelId="{9CA4EB14-E776-424E-B3F8-FD260BF34EEA}" type="pres">
      <dgm:prSet presAssocID="{BA5F1E9C-8CFE-4FF9-9DF6-3CC61F1D28A7}" presName="sibTrans" presStyleLbl="sibTrans2D1" presStyleIdx="0" presStyleCnt="4"/>
      <dgm:spPr/>
      <dgm:t>
        <a:bodyPr/>
        <a:lstStyle/>
        <a:p>
          <a:endParaRPr lang="tr-TR"/>
        </a:p>
      </dgm:t>
    </dgm:pt>
    <dgm:pt modelId="{12002FAC-3FB3-44C9-8C66-B0DD776D2EAB}" type="pres">
      <dgm:prSet presAssocID="{BA5F1E9C-8CFE-4FF9-9DF6-3CC61F1D28A7}" presName="connectorText" presStyleLbl="sibTrans2D1" presStyleIdx="0" presStyleCnt="4"/>
      <dgm:spPr/>
      <dgm:t>
        <a:bodyPr/>
        <a:lstStyle/>
        <a:p>
          <a:endParaRPr lang="tr-TR"/>
        </a:p>
      </dgm:t>
    </dgm:pt>
    <dgm:pt modelId="{C2210CB7-B0BF-40ED-8B04-ED5833C091B4}" type="pres">
      <dgm:prSet presAssocID="{EC8DEB63-D18B-48F4-B87F-2822715EFAD4}" presName="node" presStyleLbl="node1" presStyleIdx="1" presStyleCnt="5">
        <dgm:presLayoutVars>
          <dgm:bulletEnabled val="1"/>
        </dgm:presLayoutVars>
      </dgm:prSet>
      <dgm:spPr/>
      <dgm:t>
        <a:bodyPr/>
        <a:lstStyle/>
        <a:p>
          <a:endParaRPr lang="tr-TR"/>
        </a:p>
      </dgm:t>
    </dgm:pt>
    <dgm:pt modelId="{7BD78892-85E1-4A20-B12B-2B8123FBCC19}" type="pres">
      <dgm:prSet presAssocID="{65823958-7E9C-4A3C-96D7-874C27126945}" presName="sibTrans" presStyleLbl="sibTrans2D1" presStyleIdx="1" presStyleCnt="4"/>
      <dgm:spPr/>
      <dgm:t>
        <a:bodyPr/>
        <a:lstStyle/>
        <a:p>
          <a:endParaRPr lang="tr-TR"/>
        </a:p>
      </dgm:t>
    </dgm:pt>
    <dgm:pt modelId="{FF22FD10-0508-4B0C-9E80-5F4F2116884A}" type="pres">
      <dgm:prSet presAssocID="{65823958-7E9C-4A3C-96D7-874C27126945}" presName="connectorText" presStyleLbl="sibTrans2D1" presStyleIdx="1" presStyleCnt="4"/>
      <dgm:spPr/>
      <dgm:t>
        <a:bodyPr/>
        <a:lstStyle/>
        <a:p>
          <a:endParaRPr lang="tr-TR"/>
        </a:p>
      </dgm:t>
    </dgm:pt>
    <dgm:pt modelId="{BA2349EE-42BC-4D69-9CAF-16E2A527DC6D}" type="pres">
      <dgm:prSet presAssocID="{E132DC3A-2C27-4223-9B3A-5F5C7868926B}" presName="node" presStyleLbl="node1" presStyleIdx="2" presStyleCnt="5">
        <dgm:presLayoutVars>
          <dgm:bulletEnabled val="1"/>
        </dgm:presLayoutVars>
      </dgm:prSet>
      <dgm:spPr/>
      <dgm:t>
        <a:bodyPr/>
        <a:lstStyle/>
        <a:p>
          <a:endParaRPr lang="tr-TR"/>
        </a:p>
      </dgm:t>
    </dgm:pt>
    <dgm:pt modelId="{8702C9E6-865F-4BD7-B186-222531BD28C0}" type="pres">
      <dgm:prSet presAssocID="{953A638C-7592-4F05-AF89-4FA9A1BDFA26}" presName="sibTrans" presStyleLbl="sibTrans2D1" presStyleIdx="2" presStyleCnt="4"/>
      <dgm:spPr/>
      <dgm:t>
        <a:bodyPr/>
        <a:lstStyle/>
        <a:p>
          <a:endParaRPr lang="tr-TR"/>
        </a:p>
      </dgm:t>
    </dgm:pt>
    <dgm:pt modelId="{845C2525-1B1D-4CE1-A04B-A909836D4015}" type="pres">
      <dgm:prSet presAssocID="{953A638C-7592-4F05-AF89-4FA9A1BDFA26}" presName="connectorText" presStyleLbl="sibTrans2D1" presStyleIdx="2" presStyleCnt="4"/>
      <dgm:spPr/>
      <dgm:t>
        <a:bodyPr/>
        <a:lstStyle/>
        <a:p>
          <a:endParaRPr lang="tr-TR"/>
        </a:p>
      </dgm:t>
    </dgm:pt>
    <dgm:pt modelId="{20CC79C0-4E32-4805-A0B3-232496FBD958}" type="pres">
      <dgm:prSet presAssocID="{9EA14C52-6B2B-41A5-AD9B-60C29A7F2CE7}" presName="node" presStyleLbl="node1" presStyleIdx="3" presStyleCnt="5">
        <dgm:presLayoutVars>
          <dgm:bulletEnabled val="1"/>
        </dgm:presLayoutVars>
      </dgm:prSet>
      <dgm:spPr/>
      <dgm:t>
        <a:bodyPr/>
        <a:lstStyle/>
        <a:p>
          <a:endParaRPr lang="tr-TR"/>
        </a:p>
      </dgm:t>
    </dgm:pt>
    <dgm:pt modelId="{8D7792E3-2F27-4B17-B6C5-A9E26DD43F10}" type="pres">
      <dgm:prSet presAssocID="{AE1B9872-D6AE-41FD-AE39-3A2DA4436F0F}" presName="sibTrans" presStyleLbl="sibTrans2D1" presStyleIdx="3" presStyleCnt="4"/>
      <dgm:spPr/>
      <dgm:t>
        <a:bodyPr/>
        <a:lstStyle/>
        <a:p>
          <a:endParaRPr lang="tr-TR"/>
        </a:p>
      </dgm:t>
    </dgm:pt>
    <dgm:pt modelId="{5C793500-9E87-427F-BBBD-7CA64DA6280B}" type="pres">
      <dgm:prSet presAssocID="{AE1B9872-D6AE-41FD-AE39-3A2DA4436F0F}" presName="connectorText" presStyleLbl="sibTrans2D1" presStyleIdx="3" presStyleCnt="4"/>
      <dgm:spPr/>
      <dgm:t>
        <a:bodyPr/>
        <a:lstStyle/>
        <a:p>
          <a:endParaRPr lang="tr-TR"/>
        </a:p>
      </dgm:t>
    </dgm:pt>
    <dgm:pt modelId="{7E536575-8AAC-4B26-8FCC-228D21A66541}" type="pres">
      <dgm:prSet presAssocID="{A5790073-E756-4DE6-A4B6-52F1E3D285DB}" presName="node" presStyleLbl="node1" presStyleIdx="4" presStyleCnt="5">
        <dgm:presLayoutVars>
          <dgm:bulletEnabled val="1"/>
        </dgm:presLayoutVars>
      </dgm:prSet>
      <dgm:spPr/>
      <dgm:t>
        <a:bodyPr/>
        <a:lstStyle/>
        <a:p>
          <a:endParaRPr lang="tr-TR"/>
        </a:p>
      </dgm:t>
    </dgm:pt>
  </dgm:ptLst>
  <dgm:cxnLst>
    <dgm:cxn modelId="{4C7FCC4F-772A-4FAE-9B60-AC67DDEB3C3E}" srcId="{DF8B3395-DC4D-4C89-8D80-0D2FF4950611}" destId="{A5790073-E756-4DE6-A4B6-52F1E3D285DB}" srcOrd="4" destOrd="0" parTransId="{73D82D5A-252E-4C81-B2CB-C1AA4F8C290A}" sibTransId="{AF040C0A-0592-4569-B0A2-E7CED6A01E4D}"/>
    <dgm:cxn modelId="{71025C34-A6A0-4F07-820F-22EFEDACA628}" type="presOf" srcId="{AE1B9872-D6AE-41FD-AE39-3A2DA4436F0F}" destId="{8D7792E3-2F27-4B17-B6C5-A9E26DD43F10}" srcOrd="0" destOrd="0" presId="urn:microsoft.com/office/officeart/2005/8/layout/process2"/>
    <dgm:cxn modelId="{A34CACC0-10E5-4DA9-83DF-9D668365A347}" srcId="{DF8B3395-DC4D-4C89-8D80-0D2FF4950611}" destId="{E132DC3A-2C27-4223-9B3A-5F5C7868926B}" srcOrd="2" destOrd="0" parTransId="{865DD76F-6E39-4DD7-9E1D-FBAB32A5FBBA}" sibTransId="{953A638C-7592-4F05-AF89-4FA9A1BDFA26}"/>
    <dgm:cxn modelId="{BCB2F90A-E873-4165-9AA7-DCA0CA391503}" type="presOf" srcId="{9EA14C52-6B2B-41A5-AD9B-60C29A7F2CE7}" destId="{20CC79C0-4E32-4805-A0B3-232496FBD958}" srcOrd="0" destOrd="0" presId="urn:microsoft.com/office/officeart/2005/8/layout/process2"/>
    <dgm:cxn modelId="{8DB56BF4-2CBD-42E8-A883-04F8F49407F3}" srcId="{DF8B3395-DC4D-4C89-8D80-0D2FF4950611}" destId="{EC8DEB63-D18B-48F4-B87F-2822715EFAD4}" srcOrd="1" destOrd="0" parTransId="{4AB2362A-E6E0-40A8-8797-1A918C058B76}" sibTransId="{65823958-7E9C-4A3C-96D7-874C27126945}"/>
    <dgm:cxn modelId="{34EB44BA-969A-4CA4-8172-45679E8AD787}" srcId="{DF8B3395-DC4D-4C89-8D80-0D2FF4950611}" destId="{EB40893C-5E62-428E-9449-983BF35AAFBB}" srcOrd="0" destOrd="0" parTransId="{B0AE9AAA-1F01-48FF-A058-085FC8AAC82D}" sibTransId="{BA5F1E9C-8CFE-4FF9-9DF6-3CC61F1D28A7}"/>
    <dgm:cxn modelId="{C2763A5D-1524-4C11-822A-60FEF277EFC7}" type="presOf" srcId="{953A638C-7592-4F05-AF89-4FA9A1BDFA26}" destId="{8702C9E6-865F-4BD7-B186-222531BD28C0}" srcOrd="0" destOrd="0" presId="urn:microsoft.com/office/officeart/2005/8/layout/process2"/>
    <dgm:cxn modelId="{649BC219-C70D-4FE2-B712-5C7B7DD2A6C3}" type="presOf" srcId="{EB40893C-5E62-428E-9449-983BF35AAFBB}" destId="{FDFC7D1F-20AC-4B14-9E51-0EED7A46E1AA}" srcOrd="0" destOrd="0" presId="urn:microsoft.com/office/officeart/2005/8/layout/process2"/>
    <dgm:cxn modelId="{D313C503-8D85-4353-9694-5ACC45DA6B9B}" type="presOf" srcId="{AE1B9872-D6AE-41FD-AE39-3A2DA4436F0F}" destId="{5C793500-9E87-427F-BBBD-7CA64DA6280B}" srcOrd="1" destOrd="0" presId="urn:microsoft.com/office/officeart/2005/8/layout/process2"/>
    <dgm:cxn modelId="{89F837EB-CB2F-43D1-B0B7-6F5B7BCB0BE8}" type="presOf" srcId="{E132DC3A-2C27-4223-9B3A-5F5C7868926B}" destId="{BA2349EE-42BC-4D69-9CAF-16E2A527DC6D}" srcOrd="0" destOrd="0" presId="urn:microsoft.com/office/officeart/2005/8/layout/process2"/>
    <dgm:cxn modelId="{C0D36F4C-CCDE-424C-859C-12B32896C96D}" type="presOf" srcId="{65823958-7E9C-4A3C-96D7-874C27126945}" destId="{FF22FD10-0508-4B0C-9E80-5F4F2116884A}" srcOrd="1" destOrd="0" presId="urn:microsoft.com/office/officeart/2005/8/layout/process2"/>
    <dgm:cxn modelId="{AD1A5F9F-9511-4E1E-ABD3-25E89046E6C6}" type="presOf" srcId="{BA5F1E9C-8CFE-4FF9-9DF6-3CC61F1D28A7}" destId="{9CA4EB14-E776-424E-B3F8-FD260BF34EEA}" srcOrd="0" destOrd="0" presId="urn:microsoft.com/office/officeart/2005/8/layout/process2"/>
    <dgm:cxn modelId="{A58ABCB4-D961-42D6-921F-293533C357BC}" type="presOf" srcId="{953A638C-7592-4F05-AF89-4FA9A1BDFA26}" destId="{845C2525-1B1D-4CE1-A04B-A909836D4015}" srcOrd="1" destOrd="0" presId="urn:microsoft.com/office/officeart/2005/8/layout/process2"/>
    <dgm:cxn modelId="{93B43197-E73E-4232-B11B-9FC5B5C3FA49}" type="presOf" srcId="{65823958-7E9C-4A3C-96D7-874C27126945}" destId="{7BD78892-85E1-4A20-B12B-2B8123FBCC19}" srcOrd="0" destOrd="0" presId="urn:microsoft.com/office/officeart/2005/8/layout/process2"/>
    <dgm:cxn modelId="{295EA68D-5D19-4477-8D7E-714FDEA44EF4}" type="presOf" srcId="{EC8DEB63-D18B-48F4-B87F-2822715EFAD4}" destId="{C2210CB7-B0BF-40ED-8B04-ED5833C091B4}" srcOrd="0" destOrd="0" presId="urn:microsoft.com/office/officeart/2005/8/layout/process2"/>
    <dgm:cxn modelId="{143518C9-2661-4D42-AF52-D731EC527130}" type="presOf" srcId="{A5790073-E756-4DE6-A4B6-52F1E3D285DB}" destId="{7E536575-8AAC-4B26-8FCC-228D21A66541}" srcOrd="0" destOrd="0" presId="urn:microsoft.com/office/officeart/2005/8/layout/process2"/>
    <dgm:cxn modelId="{53D6BDDB-DC26-4485-930F-679F4B7ADB6E}" type="presOf" srcId="{DF8B3395-DC4D-4C89-8D80-0D2FF4950611}" destId="{43870BB1-E259-4D5D-99FB-027635175A35}" srcOrd="0" destOrd="0" presId="urn:microsoft.com/office/officeart/2005/8/layout/process2"/>
    <dgm:cxn modelId="{65E18427-98DE-4C87-9C90-24AE1F916FD3}" type="presOf" srcId="{BA5F1E9C-8CFE-4FF9-9DF6-3CC61F1D28A7}" destId="{12002FAC-3FB3-44C9-8C66-B0DD776D2EAB}" srcOrd="1" destOrd="0" presId="urn:microsoft.com/office/officeart/2005/8/layout/process2"/>
    <dgm:cxn modelId="{6933E48F-D109-4468-816C-6AF475DF2C5C}" srcId="{DF8B3395-DC4D-4C89-8D80-0D2FF4950611}" destId="{9EA14C52-6B2B-41A5-AD9B-60C29A7F2CE7}" srcOrd="3" destOrd="0" parTransId="{432694AA-D0E8-4B5B-B874-BF2BD61CABF6}" sibTransId="{AE1B9872-D6AE-41FD-AE39-3A2DA4436F0F}"/>
    <dgm:cxn modelId="{3668EA7D-FE09-4E1E-929B-C39F7601EF73}" type="presParOf" srcId="{43870BB1-E259-4D5D-99FB-027635175A35}" destId="{FDFC7D1F-20AC-4B14-9E51-0EED7A46E1AA}" srcOrd="0" destOrd="0" presId="urn:microsoft.com/office/officeart/2005/8/layout/process2"/>
    <dgm:cxn modelId="{25598474-32BB-41F5-AD79-2F8D980122DA}" type="presParOf" srcId="{43870BB1-E259-4D5D-99FB-027635175A35}" destId="{9CA4EB14-E776-424E-B3F8-FD260BF34EEA}" srcOrd="1" destOrd="0" presId="urn:microsoft.com/office/officeart/2005/8/layout/process2"/>
    <dgm:cxn modelId="{52DE05F9-123C-4124-8E9D-514787105C40}" type="presParOf" srcId="{9CA4EB14-E776-424E-B3F8-FD260BF34EEA}" destId="{12002FAC-3FB3-44C9-8C66-B0DD776D2EAB}" srcOrd="0" destOrd="0" presId="urn:microsoft.com/office/officeart/2005/8/layout/process2"/>
    <dgm:cxn modelId="{19E89F15-9F49-494E-81CF-ED2683115087}" type="presParOf" srcId="{43870BB1-E259-4D5D-99FB-027635175A35}" destId="{C2210CB7-B0BF-40ED-8B04-ED5833C091B4}" srcOrd="2" destOrd="0" presId="urn:microsoft.com/office/officeart/2005/8/layout/process2"/>
    <dgm:cxn modelId="{44794562-1B28-4A7D-87D2-4662E7160C22}" type="presParOf" srcId="{43870BB1-E259-4D5D-99FB-027635175A35}" destId="{7BD78892-85E1-4A20-B12B-2B8123FBCC19}" srcOrd="3" destOrd="0" presId="urn:microsoft.com/office/officeart/2005/8/layout/process2"/>
    <dgm:cxn modelId="{9DF63E80-1E51-4C83-A642-3D124E4FCAF0}" type="presParOf" srcId="{7BD78892-85E1-4A20-B12B-2B8123FBCC19}" destId="{FF22FD10-0508-4B0C-9E80-5F4F2116884A}" srcOrd="0" destOrd="0" presId="urn:microsoft.com/office/officeart/2005/8/layout/process2"/>
    <dgm:cxn modelId="{18124605-2292-4D3D-BC12-30BBFBD91C7D}" type="presParOf" srcId="{43870BB1-E259-4D5D-99FB-027635175A35}" destId="{BA2349EE-42BC-4D69-9CAF-16E2A527DC6D}" srcOrd="4" destOrd="0" presId="urn:microsoft.com/office/officeart/2005/8/layout/process2"/>
    <dgm:cxn modelId="{0C859114-5072-4665-A6D9-3EE2A6C40B3F}" type="presParOf" srcId="{43870BB1-E259-4D5D-99FB-027635175A35}" destId="{8702C9E6-865F-4BD7-B186-222531BD28C0}" srcOrd="5" destOrd="0" presId="urn:microsoft.com/office/officeart/2005/8/layout/process2"/>
    <dgm:cxn modelId="{45A74C37-5DA1-4184-8C69-82D453A7397D}" type="presParOf" srcId="{8702C9E6-865F-4BD7-B186-222531BD28C0}" destId="{845C2525-1B1D-4CE1-A04B-A909836D4015}" srcOrd="0" destOrd="0" presId="urn:microsoft.com/office/officeart/2005/8/layout/process2"/>
    <dgm:cxn modelId="{504FE6B9-56BC-464F-ADBB-54A07C303373}" type="presParOf" srcId="{43870BB1-E259-4D5D-99FB-027635175A35}" destId="{20CC79C0-4E32-4805-A0B3-232496FBD958}" srcOrd="6" destOrd="0" presId="urn:microsoft.com/office/officeart/2005/8/layout/process2"/>
    <dgm:cxn modelId="{5A6E39BC-B5C7-4C18-9C7B-18DFC2ABE0E8}" type="presParOf" srcId="{43870BB1-E259-4D5D-99FB-027635175A35}" destId="{8D7792E3-2F27-4B17-B6C5-A9E26DD43F10}" srcOrd="7" destOrd="0" presId="urn:microsoft.com/office/officeart/2005/8/layout/process2"/>
    <dgm:cxn modelId="{AA05BA1B-ACF7-437E-9FCE-E170C9A324E0}" type="presParOf" srcId="{8D7792E3-2F27-4B17-B6C5-A9E26DD43F10}" destId="{5C793500-9E87-427F-BBBD-7CA64DA6280B}" srcOrd="0" destOrd="0" presId="urn:microsoft.com/office/officeart/2005/8/layout/process2"/>
    <dgm:cxn modelId="{F2BB884F-2F2C-4514-B685-E4AA65B9C5EE}" type="presParOf" srcId="{43870BB1-E259-4D5D-99FB-027635175A35}" destId="{7E536575-8AAC-4B26-8FCC-228D21A66541}" srcOrd="8"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4B70F9-3329-4FEC-B3E8-5AC778260355}" type="doc">
      <dgm:prSet loTypeId="urn:microsoft.com/office/officeart/2005/8/layout/hierarchy5" loCatId="hierarchy" qsTypeId="urn:microsoft.com/office/officeart/2005/8/quickstyle/simple1" qsCatId="simple" csTypeId="urn:microsoft.com/office/officeart/2005/8/colors/accent5_4" csCatId="accent5" phldr="1"/>
      <dgm:spPr/>
      <dgm:t>
        <a:bodyPr/>
        <a:lstStyle/>
        <a:p>
          <a:endParaRPr lang="tr-TR"/>
        </a:p>
      </dgm:t>
    </dgm:pt>
    <dgm:pt modelId="{6598F6D2-8AB0-4C26-B496-F45E94C2171B}">
      <dgm:prSet phldrT="[Text]"/>
      <dgm:spPr/>
      <dgm:t>
        <a:bodyPr/>
        <a:lstStyle/>
        <a:p>
          <a:r>
            <a:rPr lang="tr-TR" smtClean="0"/>
            <a:t>İşletme</a:t>
          </a:r>
          <a:endParaRPr lang="tr-TR" dirty="0"/>
        </a:p>
      </dgm:t>
    </dgm:pt>
    <dgm:pt modelId="{66067D67-C93C-46E9-B7E2-849F938A3840}" type="parTrans" cxnId="{7D81D0A0-BC31-4497-ADE0-BBF6591EEB0D}">
      <dgm:prSet/>
      <dgm:spPr/>
      <dgm:t>
        <a:bodyPr/>
        <a:lstStyle/>
        <a:p>
          <a:endParaRPr lang="tr-TR"/>
        </a:p>
      </dgm:t>
    </dgm:pt>
    <dgm:pt modelId="{DC1ACE26-6182-4F5E-A943-F4FB4305558D}" type="sibTrans" cxnId="{7D81D0A0-BC31-4497-ADE0-BBF6591EEB0D}">
      <dgm:prSet/>
      <dgm:spPr/>
      <dgm:t>
        <a:bodyPr/>
        <a:lstStyle/>
        <a:p>
          <a:endParaRPr lang="tr-TR"/>
        </a:p>
      </dgm:t>
    </dgm:pt>
    <dgm:pt modelId="{A08CA821-4CC3-4AB2-8FED-3F43F5DEBFAC}">
      <dgm:prSet phldrT="[Text]"/>
      <dgm:spPr/>
      <dgm:t>
        <a:bodyPr/>
        <a:lstStyle/>
        <a:p>
          <a:r>
            <a:rPr lang="tr-TR" smtClean="0"/>
            <a:t>Proaktif</a:t>
          </a:r>
        </a:p>
        <a:p>
          <a:r>
            <a:rPr lang="tr-TR" smtClean="0"/>
            <a:t>Bir ihtiyacı karşılamak üzere...</a:t>
          </a:r>
          <a:endParaRPr lang="tr-TR" dirty="0"/>
        </a:p>
      </dgm:t>
    </dgm:pt>
    <dgm:pt modelId="{F336DE4A-5960-4201-BBA6-1830F7AF0ED4}" type="parTrans" cxnId="{893B58F0-1491-482E-B7C9-13D72FB2B9FC}">
      <dgm:prSet/>
      <dgm:spPr/>
      <dgm:t>
        <a:bodyPr/>
        <a:lstStyle/>
        <a:p>
          <a:endParaRPr lang="tr-TR"/>
        </a:p>
      </dgm:t>
    </dgm:pt>
    <dgm:pt modelId="{7D8D780E-BE81-4002-8156-9B9B61AC725A}" type="sibTrans" cxnId="{893B58F0-1491-482E-B7C9-13D72FB2B9FC}">
      <dgm:prSet/>
      <dgm:spPr/>
      <dgm:t>
        <a:bodyPr/>
        <a:lstStyle/>
        <a:p>
          <a:endParaRPr lang="tr-TR"/>
        </a:p>
      </dgm:t>
    </dgm:pt>
    <dgm:pt modelId="{6F0E6571-4855-4E50-B6DA-4E95323600F3}">
      <dgm:prSet phldrT="[Text]"/>
      <dgm:spPr/>
      <dgm:t>
        <a:bodyPr/>
        <a:lstStyle/>
        <a:p>
          <a:r>
            <a:rPr lang="tr-TR" dirty="0" smtClean="0"/>
            <a:t>Hizmet Kalitesi ya da ‘Açık’ Modeli</a:t>
          </a:r>
          <a:endParaRPr lang="tr-TR" dirty="0"/>
        </a:p>
      </dgm:t>
    </dgm:pt>
    <dgm:pt modelId="{953415A1-665D-47FF-8DC6-89D12D4F659C}" type="parTrans" cxnId="{B6DA03B0-3251-452A-98EB-D7C3882DCBBC}">
      <dgm:prSet/>
      <dgm:spPr/>
      <dgm:t>
        <a:bodyPr/>
        <a:lstStyle/>
        <a:p>
          <a:endParaRPr lang="tr-TR"/>
        </a:p>
      </dgm:t>
    </dgm:pt>
    <dgm:pt modelId="{1501E2A8-5C65-486D-822B-BBF22B0D3BCF}" type="sibTrans" cxnId="{B6DA03B0-3251-452A-98EB-D7C3882DCBBC}">
      <dgm:prSet/>
      <dgm:spPr/>
      <dgm:t>
        <a:bodyPr/>
        <a:lstStyle/>
        <a:p>
          <a:endParaRPr lang="tr-TR"/>
        </a:p>
      </dgm:t>
    </dgm:pt>
    <dgm:pt modelId="{2C73954F-12AD-43D2-9499-7532B31897D8}">
      <dgm:prSet phldrT="[Text]"/>
      <dgm:spPr/>
      <dgm:t>
        <a:bodyPr/>
        <a:lstStyle/>
        <a:p>
          <a:r>
            <a:rPr lang="tr-TR" dirty="0" smtClean="0"/>
            <a:t>SCOR Modeli ya da Kıyaslama</a:t>
          </a:r>
          <a:endParaRPr lang="tr-TR" dirty="0"/>
        </a:p>
      </dgm:t>
    </dgm:pt>
    <dgm:pt modelId="{1316ECAB-5033-41A6-A1E8-09032D40EB8B}" type="parTrans" cxnId="{826A47DA-36DB-4F24-86F7-1674B74A568F}">
      <dgm:prSet/>
      <dgm:spPr/>
      <dgm:t>
        <a:bodyPr/>
        <a:lstStyle/>
        <a:p>
          <a:endParaRPr lang="tr-TR"/>
        </a:p>
      </dgm:t>
    </dgm:pt>
    <dgm:pt modelId="{FD71F102-4A18-4F05-AE64-3F0610ACE4F7}" type="sibTrans" cxnId="{826A47DA-36DB-4F24-86F7-1674B74A568F}">
      <dgm:prSet/>
      <dgm:spPr/>
      <dgm:t>
        <a:bodyPr/>
        <a:lstStyle/>
        <a:p>
          <a:endParaRPr lang="tr-TR"/>
        </a:p>
      </dgm:t>
    </dgm:pt>
    <dgm:pt modelId="{EE0A1733-C402-4A51-8AAE-7D059F7DF637}">
      <dgm:prSet phldrT="[Text]"/>
      <dgm:spPr/>
      <dgm:t>
        <a:bodyPr/>
        <a:lstStyle/>
        <a:p>
          <a:r>
            <a:rPr lang="tr-TR" smtClean="0"/>
            <a:t>Reaktif</a:t>
          </a:r>
        </a:p>
        <a:p>
          <a:r>
            <a:rPr lang="tr-TR" smtClean="0"/>
            <a:t>Bir hizmetin kusurlu olması durumunda...</a:t>
          </a:r>
          <a:endParaRPr lang="tr-TR" dirty="0"/>
        </a:p>
      </dgm:t>
    </dgm:pt>
    <dgm:pt modelId="{BCD02E9D-16E7-491B-8C8F-89F7F6E43523}" type="parTrans" cxnId="{8D2CBB30-BAE5-4682-A376-D5E2CB96E4C5}">
      <dgm:prSet/>
      <dgm:spPr/>
      <dgm:t>
        <a:bodyPr/>
        <a:lstStyle/>
        <a:p>
          <a:endParaRPr lang="tr-TR"/>
        </a:p>
      </dgm:t>
    </dgm:pt>
    <dgm:pt modelId="{BFAD2B8F-7BE5-4B83-9C5B-4BDC15CDEB80}" type="sibTrans" cxnId="{8D2CBB30-BAE5-4682-A376-D5E2CB96E4C5}">
      <dgm:prSet/>
      <dgm:spPr/>
      <dgm:t>
        <a:bodyPr/>
        <a:lstStyle/>
        <a:p>
          <a:endParaRPr lang="tr-TR"/>
        </a:p>
      </dgm:t>
    </dgm:pt>
    <dgm:pt modelId="{3C30C6E4-A469-4EED-96F7-469E096F456C}">
      <dgm:prSet phldrT="[Text]"/>
      <dgm:spPr/>
      <dgm:t>
        <a:bodyPr/>
        <a:lstStyle/>
        <a:p>
          <a:r>
            <a:rPr lang="tr-TR" dirty="0" smtClean="0"/>
            <a:t>Şikayet Analizi</a:t>
          </a:r>
          <a:endParaRPr lang="tr-TR" dirty="0"/>
        </a:p>
      </dgm:t>
    </dgm:pt>
    <dgm:pt modelId="{59C92702-F69C-4FE6-9EAD-734FC6F32809}" type="parTrans" cxnId="{99AC21FC-AB07-4A6A-9297-F15C32986D7C}">
      <dgm:prSet/>
      <dgm:spPr/>
      <dgm:t>
        <a:bodyPr/>
        <a:lstStyle/>
        <a:p>
          <a:endParaRPr lang="tr-TR"/>
        </a:p>
      </dgm:t>
    </dgm:pt>
    <dgm:pt modelId="{7B2CFCFA-D108-413F-908C-F9F8DBF06F28}" type="sibTrans" cxnId="{99AC21FC-AB07-4A6A-9297-F15C32986D7C}">
      <dgm:prSet/>
      <dgm:spPr/>
      <dgm:t>
        <a:bodyPr/>
        <a:lstStyle/>
        <a:p>
          <a:endParaRPr lang="tr-TR"/>
        </a:p>
      </dgm:t>
    </dgm:pt>
    <dgm:pt modelId="{7AAE6523-8705-4872-A6B9-D15FDC86119D}">
      <dgm:prSet phldrT="[Text]" phldr="1"/>
      <dgm:spPr/>
      <dgm:t>
        <a:bodyPr/>
        <a:lstStyle/>
        <a:p>
          <a:endParaRPr lang="tr-TR" dirty="0"/>
        </a:p>
      </dgm:t>
    </dgm:pt>
    <dgm:pt modelId="{0B168DAF-DF26-4AB8-819E-29E7AFE7A530}" type="parTrans" cxnId="{36A50936-01AD-4CFC-A58F-81DD0D1B7603}">
      <dgm:prSet/>
      <dgm:spPr/>
      <dgm:t>
        <a:bodyPr/>
        <a:lstStyle/>
        <a:p>
          <a:endParaRPr lang="tr-TR"/>
        </a:p>
      </dgm:t>
    </dgm:pt>
    <dgm:pt modelId="{22C98740-D365-4154-953B-8F1486470D6C}" type="sibTrans" cxnId="{36A50936-01AD-4CFC-A58F-81DD0D1B7603}">
      <dgm:prSet/>
      <dgm:spPr/>
      <dgm:t>
        <a:bodyPr/>
        <a:lstStyle/>
        <a:p>
          <a:endParaRPr lang="tr-TR"/>
        </a:p>
      </dgm:t>
    </dgm:pt>
    <dgm:pt modelId="{B44C31CB-DC1E-4671-8B48-4A7687CCC3F8}">
      <dgm:prSet phldrT="[Text]"/>
      <dgm:spPr/>
      <dgm:t>
        <a:bodyPr/>
        <a:lstStyle/>
        <a:p>
          <a:r>
            <a:rPr lang="tr-TR" dirty="0" smtClean="0"/>
            <a:t>Güdü</a:t>
          </a:r>
          <a:endParaRPr lang="tr-TR" dirty="0"/>
        </a:p>
      </dgm:t>
    </dgm:pt>
    <dgm:pt modelId="{CC7636E5-FA77-444B-A3FC-011A4EF6A0E9}" type="parTrans" cxnId="{4F7939E2-21F5-4641-A9A7-D2D7EC1FF032}">
      <dgm:prSet/>
      <dgm:spPr/>
      <dgm:t>
        <a:bodyPr/>
        <a:lstStyle/>
        <a:p>
          <a:endParaRPr lang="tr-TR"/>
        </a:p>
      </dgm:t>
    </dgm:pt>
    <dgm:pt modelId="{C4392800-3D02-44F1-AC11-9BEC297FE43E}" type="sibTrans" cxnId="{4F7939E2-21F5-4641-A9A7-D2D7EC1FF032}">
      <dgm:prSet/>
      <dgm:spPr/>
      <dgm:t>
        <a:bodyPr/>
        <a:lstStyle/>
        <a:p>
          <a:endParaRPr lang="tr-TR"/>
        </a:p>
      </dgm:t>
    </dgm:pt>
    <dgm:pt modelId="{C69E8D4A-0753-4528-964F-F67B46260854}">
      <dgm:prSet phldrT="[Text]"/>
      <dgm:spPr/>
      <dgm:t>
        <a:bodyPr/>
        <a:lstStyle/>
        <a:p>
          <a:r>
            <a:rPr lang="tr-TR" dirty="0" smtClean="0"/>
            <a:t>Olası Teknikler</a:t>
          </a:r>
          <a:endParaRPr lang="tr-TR" dirty="0"/>
        </a:p>
      </dgm:t>
    </dgm:pt>
    <dgm:pt modelId="{44C36878-3B83-4958-B882-7A4C9A27FAB7}" type="parTrans" cxnId="{42A502FE-D7E4-427C-BFA2-57283EDE5957}">
      <dgm:prSet/>
      <dgm:spPr/>
      <dgm:t>
        <a:bodyPr/>
        <a:lstStyle/>
        <a:p>
          <a:endParaRPr lang="tr-TR"/>
        </a:p>
      </dgm:t>
    </dgm:pt>
    <dgm:pt modelId="{80B65667-D16B-4EEC-BB49-822739704F66}" type="sibTrans" cxnId="{42A502FE-D7E4-427C-BFA2-57283EDE5957}">
      <dgm:prSet/>
      <dgm:spPr/>
      <dgm:t>
        <a:bodyPr/>
        <a:lstStyle/>
        <a:p>
          <a:endParaRPr lang="tr-TR"/>
        </a:p>
      </dgm:t>
    </dgm:pt>
    <dgm:pt modelId="{9792FFDB-74D8-4F0A-AAF7-C0A30283159D}">
      <dgm:prSet/>
      <dgm:spPr/>
      <dgm:t>
        <a:bodyPr/>
        <a:lstStyle/>
        <a:p>
          <a:r>
            <a:rPr lang="tr-TR" dirty="0" smtClean="0"/>
            <a:t>Kirtik Olay Tekniği</a:t>
          </a:r>
          <a:endParaRPr lang="tr-TR" dirty="0"/>
        </a:p>
      </dgm:t>
    </dgm:pt>
    <dgm:pt modelId="{E2D5816A-135B-4920-8D1C-2556C6F5E0C1}" type="parTrans" cxnId="{0773BAA5-94AD-4AC3-9009-EE1F1AFF4288}">
      <dgm:prSet/>
      <dgm:spPr/>
      <dgm:t>
        <a:bodyPr/>
        <a:lstStyle/>
        <a:p>
          <a:endParaRPr lang="tr-TR"/>
        </a:p>
      </dgm:t>
    </dgm:pt>
    <dgm:pt modelId="{357C5A7D-8D3B-4D90-AA0C-45B37DE1C0A7}" type="sibTrans" cxnId="{0773BAA5-94AD-4AC3-9009-EE1F1AFF4288}">
      <dgm:prSet/>
      <dgm:spPr/>
      <dgm:t>
        <a:bodyPr/>
        <a:lstStyle/>
        <a:p>
          <a:endParaRPr lang="tr-TR"/>
        </a:p>
      </dgm:t>
    </dgm:pt>
    <dgm:pt modelId="{98FBEADB-2F60-4218-8344-CAEB6261C396}" type="pres">
      <dgm:prSet presAssocID="{014B70F9-3329-4FEC-B3E8-5AC778260355}" presName="mainComposite" presStyleCnt="0">
        <dgm:presLayoutVars>
          <dgm:chPref val="1"/>
          <dgm:dir/>
          <dgm:animOne val="branch"/>
          <dgm:animLvl val="lvl"/>
          <dgm:resizeHandles val="exact"/>
        </dgm:presLayoutVars>
      </dgm:prSet>
      <dgm:spPr/>
      <dgm:t>
        <a:bodyPr/>
        <a:lstStyle/>
        <a:p>
          <a:endParaRPr lang="tr-TR"/>
        </a:p>
      </dgm:t>
    </dgm:pt>
    <dgm:pt modelId="{B19E14AA-2E90-41CB-8F82-A33F29D8C83F}" type="pres">
      <dgm:prSet presAssocID="{014B70F9-3329-4FEC-B3E8-5AC778260355}" presName="hierFlow" presStyleCnt="0"/>
      <dgm:spPr/>
    </dgm:pt>
    <dgm:pt modelId="{ED9E557E-C97B-4C64-BBB2-E7D7A52C778E}" type="pres">
      <dgm:prSet presAssocID="{014B70F9-3329-4FEC-B3E8-5AC778260355}" presName="firstBuf" presStyleCnt="0"/>
      <dgm:spPr/>
    </dgm:pt>
    <dgm:pt modelId="{16FC2C2F-0DC8-4191-9260-E78CA80F6319}" type="pres">
      <dgm:prSet presAssocID="{014B70F9-3329-4FEC-B3E8-5AC778260355}" presName="hierChild1" presStyleCnt="0">
        <dgm:presLayoutVars>
          <dgm:chPref val="1"/>
          <dgm:animOne val="branch"/>
          <dgm:animLvl val="lvl"/>
        </dgm:presLayoutVars>
      </dgm:prSet>
      <dgm:spPr/>
    </dgm:pt>
    <dgm:pt modelId="{3C0EB9C8-C091-4BEF-922F-7ABB9C677C66}" type="pres">
      <dgm:prSet presAssocID="{6598F6D2-8AB0-4C26-B496-F45E94C2171B}" presName="Name17" presStyleCnt="0"/>
      <dgm:spPr/>
    </dgm:pt>
    <dgm:pt modelId="{FF008186-E561-4239-9541-4193580F56F1}" type="pres">
      <dgm:prSet presAssocID="{6598F6D2-8AB0-4C26-B496-F45E94C2171B}" presName="level1Shape" presStyleLbl="node0" presStyleIdx="0" presStyleCnt="1">
        <dgm:presLayoutVars>
          <dgm:chPref val="3"/>
        </dgm:presLayoutVars>
      </dgm:prSet>
      <dgm:spPr/>
      <dgm:t>
        <a:bodyPr/>
        <a:lstStyle/>
        <a:p>
          <a:endParaRPr lang="tr-TR"/>
        </a:p>
      </dgm:t>
    </dgm:pt>
    <dgm:pt modelId="{75948340-B543-4103-A953-0322D55C6D6F}" type="pres">
      <dgm:prSet presAssocID="{6598F6D2-8AB0-4C26-B496-F45E94C2171B}" presName="hierChild2" presStyleCnt="0"/>
      <dgm:spPr/>
    </dgm:pt>
    <dgm:pt modelId="{2392679B-BF65-48CC-8C47-59E5A36FAE6F}" type="pres">
      <dgm:prSet presAssocID="{F336DE4A-5960-4201-BBA6-1830F7AF0ED4}" presName="Name25" presStyleLbl="parChTrans1D2" presStyleIdx="0" presStyleCnt="2"/>
      <dgm:spPr/>
      <dgm:t>
        <a:bodyPr/>
        <a:lstStyle/>
        <a:p>
          <a:endParaRPr lang="tr-TR"/>
        </a:p>
      </dgm:t>
    </dgm:pt>
    <dgm:pt modelId="{B1CEDEFB-F7C5-4C10-B0A3-FF684965A927}" type="pres">
      <dgm:prSet presAssocID="{F336DE4A-5960-4201-BBA6-1830F7AF0ED4}" presName="connTx" presStyleLbl="parChTrans1D2" presStyleIdx="0" presStyleCnt="2"/>
      <dgm:spPr/>
      <dgm:t>
        <a:bodyPr/>
        <a:lstStyle/>
        <a:p>
          <a:endParaRPr lang="tr-TR"/>
        </a:p>
      </dgm:t>
    </dgm:pt>
    <dgm:pt modelId="{23881E86-4196-4F09-AD83-F9EB51CBCF9D}" type="pres">
      <dgm:prSet presAssocID="{A08CA821-4CC3-4AB2-8FED-3F43F5DEBFAC}" presName="Name30" presStyleCnt="0"/>
      <dgm:spPr/>
    </dgm:pt>
    <dgm:pt modelId="{31973A43-AF38-410D-B7DA-C8940D4BBED6}" type="pres">
      <dgm:prSet presAssocID="{A08CA821-4CC3-4AB2-8FED-3F43F5DEBFAC}" presName="level2Shape" presStyleLbl="node2" presStyleIdx="0" presStyleCnt="2"/>
      <dgm:spPr/>
      <dgm:t>
        <a:bodyPr/>
        <a:lstStyle/>
        <a:p>
          <a:endParaRPr lang="tr-TR"/>
        </a:p>
      </dgm:t>
    </dgm:pt>
    <dgm:pt modelId="{4ABD97ED-5D1E-4D0F-8786-D2CAD399DF29}" type="pres">
      <dgm:prSet presAssocID="{A08CA821-4CC3-4AB2-8FED-3F43F5DEBFAC}" presName="hierChild3" presStyleCnt="0"/>
      <dgm:spPr/>
    </dgm:pt>
    <dgm:pt modelId="{5457B0D9-057A-4ED8-99D3-5823BB569F03}" type="pres">
      <dgm:prSet presAssocID="{953415A1-665D-47FF-8DC6-89D12D4F659C}" presName="Name25" presStyleLbl="parChTrans1D3" presStyleIdx="0" presStyleCnt="4"/>
      <dgm:spPr/>
      <dgm:t>
        <a:bodyPr/>
        <a:lstStyle/>
        <a:p>
          <a:endParaRPr lang="tr-TR"/>
        </a:p>
      </dgm:t>
    </dgm:pt>
    <dgm:pt modelId="{9A73E11A-F58E-46C3-B671-AE0C5ABE009E}" type="pres">
      <dgm:prSet presAssocID="{953415A1-665D-47FF-8DC6-89D12D4F659C}" presName="connTx" presStyleLbl="parChTrans1D3" presStyleIdx="0" presStyleCnt="4"/>
      <dgm:spPr/>
      <dgm:t>
        <a:bodyPr/>
        <a:lstStyle/>
        <a:p>
          <a:endParaRPr lang="tr-TR"/>
        </a:p>
      </dgm:t>
    </dgm:pt>
    <dgm:pt modelId="{F131040A-E0F0-47C1-AA57-41486709F33C}" type="pres">
      <dgm:prSet presAssocID="{6F0E6571-4855-4E50-B6DA-4E95323600F3}" presName="Name30" presStyleCnt="0"/>
      <dgm:spPr/>
    </dgm:pt>
    <dgm:pt modelId="{0C2D470C-F521-45B7-9431-AEB339033306}" type="pres">
      <dgm:prSet presAssocID="{6F0E6571-4855-4E50-B6DA-4E95323600F3}" presName="level2Shape" presStyleLbl="node3" presStyleIdx="0" presStyleCnt="4"/>
      <dgm:spPr/>
      <dgm:t>
        <a:bodyPr/>
        <a:lstStyle/>
        <a:p>
          <a:endParaRPr lang="tr-TR"/>
        </a:p>
      </dgm:t>
    </dgm:pt>
    <dgm:pt modelId="{E90F4F20-CA86-4FE3-BFF7-9AEEB4BD6523}" type="pres">
      <dgm:prSet presAssocID="{6F0E6571-4855-4E50-B6DA-4E95323600F3}" presName="hierChild3" presStyleCnt="0"/>
      <dgm:spPr/>
    </dgm:pt>
    <dgm:pt modelId="{4980999C-285E-46EF-BAE9-B24FDAE94534}" type="pres">
      <dgm:prSet presAssocID="{1316ECAB-5033-41A6-A1E8-09032D40EB8B}" presName="Name25" presStyleLbl="parChTrans1D3" presStyleIdx="1" presStyleCnt="4"/>
      <dgm:spPr/>
      <dgm:t>
        <a:bodyPr/>
        <a:lstStyle/>
        <a:p>
          <a:endParaRPr lang="tr-TR"/>
        </a:p>
      </dgm:t>
    </dgm:pt>
    <dgm:pt modelId="{0E993AD1-2150-44C4-B1CB-4C315D4BC56F}" type="pres">
      <dgm:prSet presAssocID="{1316ECAB-5033-41A6-A1E8-09032D40EB8B}" presName="connTx" presStyleLbl="parChTrans1D3" presStyleIdx="1" presStyleCnt="4"/>
      <dgm:spPr/>
      <dgm:t>
        <a:bodyPr/>
        <a:lstStyle/>
        <a:p>
          <a:endParaRPr lang="tr-TR"/>
        </a:p>
      </dgm:t>
    </dgm:pt>
    <dgm:pt modelId="{F355317D-175D-4284-9F41-F13A37D6F61B}" type="pres">
      <dgm:prSet presAssocID="{2C73954F-12AD-43D2-9499-7532B31897D8}" presName="Name30" presStyleCnt="0"/>
      <dgm:spPr/>
    </dgm:pt>
    <dgm:pt modelId="{679FDCF0-2CAD-4A81-BECD-BA326E2976FA}" type="pres">
      <dgm:prSet presAssocID="{2C73954F-12AD-43D2-9499-7532B31897D8}" presName="level2Shape" presStyleLbl="node3" presStyleIdx="1" presStyleCnt="4"/>
      <dgm:spPr/>
      <dgm:t>
        <a:bodyPr/>
        <a:lstStyle/>
        <a:p>
          <a:endParaRPr lang="tr-TR"/>
        </a:p>
      </dgm:t>
    </dgm:pt>
    <dgm:pt modelId="{253958C5-5FBF-4E1F-9F98-35794A5F5D3F}" type="pres">
      <dgm:prSet presAssocID="{2C73954F-12AD-43D2-9499-7532B31897D8}" presName="hierChild3" presStyleCnt="0"/>
      <dgm:spPr/>
    </dgm:pt>
    <dgm:pt modelId="{51A19A30-3790-4577-9286-A82ECE148070}" type="pres">
      <dgm:prSet presAssocID="{BCD02E9D-16E7-491B-8C8F-89F7F6E43523}" presName="Name25" presStyleLbl="parChTrans1D2" presStyleIdx="1" presStyleCnt="2"/>
      <dgm:spPr/>
      <dgm:t>
        <a:bodyPr/>
        <a:lstStyle/>
        <a:p>
          <a:endParaRPr lang="tr-TR"/>
        </a:p>
      </dgm:t>
    </dgm:pt>
    <dgm:pt modelId="{6DAB384A-90BB-4628-BCF2-2E4A01981F29}" type="pres">
      <dgm:prSet presAssocID="{BCD02E9D-16E7-491B-8C8F-89F7F6E43523}" presName="connTx" presStyleLbl="parChTrans1D2" presStyleIdx="1" presStyleCnt="2"/>
      <dgm:spPr/>
      <dgm:t>
        <a:bodyPr/>
        <a:lstStyle/>
        <a:p>
          <a:endParaRPr lang="tr-TR"/>
        </a:p>
      </dgm:t>
    </dgm:pt>
    <dgm:pt modelId="{546FEBAC-F494-4699-B046-E36062AAF4F3}" type="pres">
      <dgm:prSet presAssocID="{EE0A1733-C402-4A51-8AAE-7D059F7DF637}" presName="Name30" presStyleCnt="0"/>
      <dgm:spPr/>
    </dgm:pt>
    <dgm:pt modelId="{22352073-E41E-44B0-BAF4-28B00008A2DB}" type="pres">
      <dgm:prSet presAssocID="{EE0A1733-C402-4A51-8AAE-7D059F7DF637}" presName="level2Shape" presStyleLbl="node2" presStyleIdx="1" presStyleCnt="2"/>
      <dgm:spPr/>
      <dgm:t>
        <a:bodyPr/>
        <a:lstStyle/>
        <a:p>
          <a:endParaRPr lang="tr-TR"/>
        </a:p>
      </dgm:t>
    </dgm:pt>
    <dgm:pt modelId="{B25724B3-8376-49AF-8000-29314D7CC450}" type="pres">
      <dgm:prSet presAssocID="{EE0A1733-C402-4A51-8AAE-7D059F7DF637}" presName="hierChild3" presStyleCnt="0"/>
      <dgm:spPr/>
    </dgm:pt>
    <dgm:pt modelId="{FFC52E27-3354-4507-B221-8F9F457D8631}" type="pres">
      <dgm:prSet presAssocID="{59C92702-F69C-4FE6-9EAD-734FC6F32809}" presName="Name25" presStyleLbl="parChTrans1D3" presStyleIdx="2" presStyleCnt="4"/>
      <dgm:spPr/>
      <dgm:t>
        <a:bodyPr/>
        <a:lstStyle/>
        <a:p>
          <a:endParaRPr lang="tr-TR"/>
        </a:p>
      </dgm:t>
    </dgm:pt>
    <dgm:pt modelId="{A441E90C-7E97-4D3C-A4D5-499780051BB1}" type="pres">
      <dgm:prSet presAssocID="{59C92702-F69C-4FE6-9EAD-734FC6F32809}" presName="connTx" presStyleLbl="parChTrans1D3" presStyleIdx="2" presStyleCnt="4"/>
      <dgm:spPr/>
      <dgm:t>
        <a:bodyPr/>
        <a:lstStyle/>
        <a:p>
          <a:endParaRPr lang="tr-TR"/>
        </a:p>
      </dgm:t>
    </dgm:pt>
    <dgm:pt modelId="{7AAD5A4E-36BD-4806-B7B4-9FB119B27813}" type="pres">
      <dgm:prSet presAssocID="{3C30C6E4-A469-4EED-96F7-469E096F456C}" presName="Name30" presStyleCnt="0"/>
      <dgm:spPr/>
    </dgm:pt>
    <dgm:pt modelId="{8B24AC04-3370-45EA-A21F-ACC8CE751BFB}" type="pres">
      <dgm:prSet presAssocID="{3C30C6E4-A469-4EED-96F7-469E096F456C}" presName="level2Shape" presStyleLbl="node3" presStyleIdx="2" presStyleCnt="4"/>
      <dgm:spPr/>
      <dgm:t>
        <a:bodyPr/>
        <a:lstStyle/>
        <a:p>
          <a:endParaRPr lang="tr-TR"/>
        </a:p>
      </dgm:t>
    </dgm:pt>
    <dgm:pt modelId="{7611D5F2-AC9A-4BB8-AE2F-CDEE001140CC}" type="pres">
      <dgm:prSet presAssocID="{3C30C6E4-A469-4EED-96F7-469E096F456C}" presName="hierChild3" presStyleCnt="0"/>
      <dgm:spPr/>
    </dgm:pt>
    <dgm:pt modelId="{85B76858-A4CC-4666-8E92-EBF327240C38}" type="pres">
      <dgm:prSet presAssocID="{E2D5816A-135B-4920-8D1C-2556C6F5E0C1}" presName="Name25" presStyleLbl="parChTrans1D3" presStyleIdx="3" presStyleCnt="4"/>
      <dgm:spPr/>
      <dgm:t>
        <a:bodyPr/>
        <a:lstStyle/>
        <a:p>
          <a:endParaRPr lang="tr-TR"/>
        </a:p>
      </dgm:t>
    </dgm:pt>
    <dgm:pt modelId="{2B35C2DD-003B-4712-8603-99A0E0366D0E}" type="pres">
      <dgm:prSet presAssocID="{E2D5816A-135B-4920-8D1C-2556C6F5E0C1}" presName="connTx" presStyleLbl="parChTrans1D3" presStyleIdx="3" presStyleCnt="4"/>
      <dgm:spPr/>
      <dgm:t>
        <a:bodyPr/>
        <a:lstStyle/>
        <a:p>
          <a:endParaRPr lang="tr-TR"/>
        </a:p>
      </dgm:t>
    </dgm:pt>
    <dgm:pt modelId="{AEB468C9-62EA-4140-A197-BCFBCABB109B}" type="pres">
      <dgm:prSet presAssocID="{9792FFDB-74D8-4F0A-AAF7-C0A30283159D}" presName="Name30" presStyleCnt="0"/>
      <dgm:spPr/>
    </dgm:pt>
    <dgm:pt modelId="{5D8FDC0F-61F7-4B08-80CD-7A59C1116428}" type="pres">
      <dgm:prSet presAssocID="{9792FFDB-74D8-4F0A-AAF7-C0A30283159D}" presName="level2Shape" presStyleLbl="node3" presStyleIdx="3" presStyleCnt="4"/>
      <dgm:spPr/>
      <dgm:t>
        <a:bodyPr/>
        <a:lstStyle/>
        <a:p>
          <a:endParaRPr lang="tr-TR"/>
        </a:p>
      </dgm:t>
    </dgm:pt>
    <dgm:pt modelId="{371435B8-8ED7-4C00-8456-3C362E84E3A0}" type="pres">
      <dgm:prSet presAssocID="{9792FFDB-74D8-4F0A-AAF7-C0A30283159D}" presName="hierChild3" presStyleCnt="0"/>
      <dgm:spPr/>
    </dgm:pt>
    <dgm:pt modelId="{2B39047B-B582-43F1-9A56-A76DE32DC835}" type="pres">
      <dgm:prSet presAssocID="{014B70F9-3329-4FEC-B3E8-5AC778260355}" presName="bgShapesFlow" presStyleCnt="0"/>
      <dgm:spPr/>
    </dgm:pt>
    <dgm:pt modelId="{898B5292-A640-4360-BC32-D93BA2DB0F0D}" type="pres">
      <dgm:prSet presAssocID="{7AAE6523-8705-4872-A6B9-D15FDC86119D}" presName="rectComp" presStyleCnt="0"/>
      <dgm:spPr/>
    </dgm:pt>
    <dgm:pt modelId="{336C575E-A6DA-4454-956A-3770E1401251}" type="pres">
      <dgm:prSet presAssocID="{7AAE6523-8705-4872-A6B9-D15FDC86119D}" presName="bgRect" presStyleLbl="bgShp" presStyleIdx="0" presStyleCnt="3"/>
      <dgm:spPr/>
      <dgm:t>
        <a:bodyPr/>
        <a:lstStyle/>
        <a:p>
          <a:endParaRPr lang="tr-TR"/>
        </a:p>
      </dgm:t>
    </dgm:pt>
    <dgm:pt modelId="{C388FCAC-A07D-4768-8AB8-B6CE772B0904}" type="pres">
      <dgm:prSet presAssocID="{7AAE6523-8705-4872-A6B9-D15FDC86119D}" presName="bgRectTx" presStyleLbl="bgShp" presStyleIdx="0" presStyleCnt="3">
        <dgm:presLayoutVars>
          <dgm:bulletEnabled val="1"/>
        </dgm:presLayoutVars>
      </dgm:prSet>
      <dgm:spPr/>
      <dgm:t>
        <a:bodyPr/>
        <a:lstStyle/>
        <a:p>
          <a:endParaRPr lang="tr-TR"/>
        </a:p>
      </dgm:t>
    </dgm:pt>
    <dgm:pt modelId="{83581C60-C4DD-4E13-A16C-0624154CEF30}" type="pres">
      <dgm:prSet presAssocID="{7AAE6523-8705-4872-A6B9-D15FDC86119D}" presName="spComp" presStyleCnt="0"/>
      <dgm:spPr/>
    </dgm:pt>
    <dgm:pt modelId="{73B61463-5CFB-4318-8ADA-77D86CD58E5D}" type="pres">
      <dgm:prSet presAssocID="{7AAE6523-8705-4872-A6B9-D15FDC86119D}" presName="hSp" presStyleCnt="0"/>
      <dgm:spPr/>
    </dgm:pt>
    <dgm:pt modelId="{D37AF85D-CAD6-4584-B9F6-8420BB23DA15}" type="pres">
      <dgm:prSet presAssocID="{B44C31CB-DC1E-4671-8B48-4A7687CCC3F8}" presName="rectComp" presStyleCnt="0"/>
      <dgm:spPr/>
    </dgm:pt>
    <dgm:pt modelId="{14F12C3B-A4B7-47D5-B02E-F2976DCB5F99}" type="pres">
      <dgm:prSet presAssocID="{B44C31CB-DC1E-4671-8B48-4A7687CCC3F8}" presName="bgRect" presStyleLbl="bgShp" presStyleIdx="1" presStyleCnt="3"/>
      <dgm:spPr/>
      <dgm:t>
        <a:bodyPr/>
        <a:lstStyle/>
        <a:p>
          <a:endParaRPr lang="tr-TR"/>
        </a:p>
      </dgm:t>
    </dgm:pt>
    <dgm:pt modelId="{16FC7721-5101-476A-97A5-A9AC86CA59B7}" type="pres">
      <dgm:prSet presAssocID="{B44C31CB-DC1E-4671-8B48-4A7687CCC3F8}" presName="bgRectTx" presStyleLbl="bgShp" presStyleIdx="1" presStyleCnt="3">
        <dgm:presLayoutVars>
          <dgm:bulletEnabled val="1"/>
        </dgm:presLayoutVars>
      </dgm:prSet>
      <dgm:spPr/>
      <dgm:t>
        <a:bodyPr/>
        <a:lstStyle/>
        <a:p>
          <a:endParaRPr lang="tr-TR"/>
        </a:p>
      </dgm:t>
    </dgm:pt>
    <dgm:pt modelId="{F1400910-5F14-4362-B4A6-108D11721C48}" type="pres">
      <dgm:prSet presAssocID="{B44C31CB-DC1E-4671-8B48-4A7687CCC3F8}" presName="spComp" presStyleCnt="0"/>
      <dgm:spPr/>
    </dgm:pt>
    <dgm:pt modelId="{E81E33D8-DFE7-4D36-9419-DABBF507CF61}" type="pres">
      <dgm:prSet presAssocID="{B44C31CB-DC1E-4671-8B48-4A7687CCC3F8}" presName="hSp" presStyleCnt="0"/>
      <dgm:spPr/>
    </dgm:pt>
    <dgm:pt modelId="{10CE9552-0A95-420A-B5D0-7B693ACB9725}" type="pres">
      <dgm:prSet presAssocID="{C69E8D4A-0753-4528-964F-F67B46260854}" presName="rectComp" presStyleCnt="0"/>
      <dgm:spPr/>
    </dgm:pt>
    <dgm:pt modelId="{9CD37B61-324F-4BBC-89B3-CBB80747343B}" type="pres">
      <dgm:prSet presAssocID="{C69E8D4A-0753-4528-964F-F67B46260854}" presName="bgRect" presStyleLbl="bgShp" presStyleIdx="2" presStyleCnt="3"/>
      <dgm:spPr/>
      <dgm:t>
        <a:bodyPr/>
        <a:lstStyle/>
        <a:p>
          <a:endParaRPr lang="tr-TR"/>
        </a:p>
      </dgm:t>
    </dgm:pt>
    <dgm:pt modelId="{A6D8338A-D449-431E-8E07-56442F85AB9E}" type="pres">
      <dgm:prSet presAssocID="{C69E8D4A-0753-4528-964F-F67B46260854}" presName="bgRectTx" presStyleLbl="bgShp" presStyleIdx="2" presStyleCnt="3">
        <dgm:presLayoutVars>
          <dgm:bulletEnabled val="1"/>
        </dgm:presLayoutVars>
      </dgm:prSet>
      <dgm:spPr/>
      <dgm:t>
        <a:bodyPr/>
        <a:lstStyle/>
        <a:p>
          <a:endParaRPr lang="tr-TR"/>
        </a:p>
      </dgm:t>
    </dgm:pt>
  </dgm:ptLst>
  <dgm:cxnLst>
    <dgm:cxn modelId="{000D5163-2D19-4EBE-83D3-ED6CD9C5CF1D}" type="presOf" srcId="{59C92702-F69C-4FE6-9EAD-734FC6F32809}" destId="{FFC52E27-3354-4507-B221-8F9F457D8631}" srcOrd="0" destOrd="0" presId="urn:microsoft.com/office/officeart/2005/8/layout/hierarchy5"/>
    <dgm:cxn modelId="{CAC13313-147D-4899-9276-92A8C0C9E1FB}" type="presOf" srcId="{A08CA821-4CC3-4AB2-8FED-3F43F5DEBFAC}" destId="{31973A43-AF38-410D-B7DA-C8940D4BBED6}" srcOrd="0" destOrd="0" presId="urn:microsoft.com/office/officeart/2005/8/layout/hierarchy5"/>
    <dgm:cxn modelId="{CD70CE9F-3C90-4919-A945-C02AF1688810}" type="presOf" srcId="{7AAE6523-8705-4872-A6B9-D15FDC86119D}" destId="{336C575E-A6DA-4454-956A-3770E1401251}" srcOrd="0" destOrd="0" presId="urn:microsoft.com/office/officeart/2005/8/layout/hierarchy5"/>
    <dgm:cxn modelId="{01DF41C7-FE75-4BF0-B622-548C6B531190}" type="presOf" srcId="{953415A1-665D-47FF-8DC6-89D12D4F659C}" destId="{9A73E11A-F58E-46C3-B671-AE0C5ABE009E}" srcOrd="1" destOrd="0" presId="urn:microsoft.com/office/officeart/2005/8/layout/hierarchy5"/>
    <dgm:cxn modelId="{C3A92AFC-AA15-4B70-B3F2-9E01ABB70B0B}" type="presOf" srcId="{59C92702-F69C-4FE6-9EAD-734FC6F32809}" destId="{A441E90C-7E97-4D3C-A4D5-499780051BB1}" srcOrd="1" destOrd="0" presId="urn:microsoft.com/office/officeart/2005/8/layout/hierarchy5"/>
    <dgm:cxn modelId="{88851D85-4477-483D-88AE-90C1B6582D7C}" type="presOf" srcId="{B44C31CB-DC1E-4671-8B48-4A7687CCC3F8}" destId="{14F12C3B-A4B7-47D5-B02E-F2976DCB5F99}" srcOrd="0" destOrd="0" presId="urn:microsoft.com/office/officeart/2005/8/layout/hierarchy5"/>
    <dgm:cxn modelId="{8D2CBB30-BAE5-4682-A376-D5E2CB96E4C5}" srcId="{6598F6D2-8AB0-4C26-B496-F45E94C2171B}" destId="{EE0A1733-C402-4A51-8AAE-7D059F7DF637}" srcOrd="1" destOrd="0" parTransId="{BCD02E9D-16E7-491B-8C8F-89F7F6E43523}" sibTransId="{BFAD2B8F-7BE5-4B83-9C5B-4BDC15CDEB80}"/>
    <dgm:cxn modelId="{7D81D0A0-BC31-4497-ADE0-BBF6591EEB0D}" srcId="{014B70F9-3329-4FEC-B3E8-5AC778260355}" destId="{6598F6D2-8AB0-4C26-B496-F45E94C2171B}" srcOrd="0" destOrd="0" parTransId="{66067D67-C93C-46E9-B7E2-849F938A3840}" sibTransId="{DC1ACE26-6182-4F5E-A943-F4FB4305558D}"/>
    <dgm:cxn modelId="{7126C715-9926-497E-B5EB-3166D8E7CD87}" type="presOf" srcId="{9792FFDB-74D8-4F0A-AAF7-C0A30283159D}" destId="{5D8FDC0F-61F7-4B08-80CD-7A59C1116428}" srcOrd="0" destOrd="0" presId="urn:microsoft.com/office/officeart/2005/8/layout/hierarchy5"/>
    <dgm:cxn modelId="{388DF324-D266-403C-8F44-A5787A6CE6B0}" type="presOf" srcId="{1316ECAB-5033-41A6-A1E8-09032D40EB8B}" destId="{0E993AD1-2150-44C4-B1CB-4C315D4BC56F}" srcOrd="1" destOrd="0" presId="urn:microsoft.com/office/officeart/2005/8/layout/hierarchy5"/>
    <dgm:cxn modelId="{43307749-343C-4BE7-B152-6C1CCC641641}" type="presOf" srcId="{BCD02E9D-16E7-491B-8C8F-89F7F6E43523}" destId="{6DAB384A-90BB-4628-BCF2-2E4A01981F29}" srcOrd="1" destOrd="0" presId="urn:microsoft.com/office/officeart/2005/8/layout/hierarchy5"/>
    <dgm:cxn modelId="{FE20926B-C4E0-41F8-A3C3-6A3CC98D0277}" type="presOf" srcId="{E2D5816A-135B-4920-8D1C-2556C6F5E0C1}" destId="{2B35C2DD-003B-4712-8603-99A0E0366D0E}" srcOrd="1" destOrd="0" presId="urn:microsoft.com/office/officeart/2005/8/layout/hierarchy5"/>
    <dgm:cxn modelId="{0773BAA5-94AD-4AC3-9009-EE1F1AFF4288}" srcId="{EE0A1733-C402-4A51-8AAE-7D059F7DF637}" destId="{9792FFDB-74D8-4F0A-AAF7-C0A30283159D}" srcOrd="1" destOrd="0" parTransId="{E2D5816A-135B-4920-8D1C-2556C6F5E0C1}" sibTransId="{357C5A7D-8D3B-4D90-AA0C-45B37DE1C0A7}"/>
    <dgm:cxn modelId="{702C51DF-E668-444E-BE75-0052A78B9B37}" type="presOf" srcId="{6598F6D2-8AB0-4C26-B496-F45E94C2171B}" destId="{FF008186-E561-4239-9541-4193580F56F1}" srcOrd="0" destOrd="0" presId="urn:microsoft.com/office/officeart/2005/8/layout/hierarchy5"/>
    <dgm:cxn modelId="{80E892B2-2275-4092-B1E2-F801FB9F8CD4}" type="presOf" srcId="{C69E8D4A-0753-4528-964F-F67B46260854}" destId="{9CD37B61-324F-4BBC-89B3-CBB80747343B}" srcOrd="0" destOrd="0" presId="urn:microsoft.com/office/officeart/2005/8/layout/hierarchy5"/>
    <dgm:cxn modelId="{45AF0497-CC7F-4A3C-BF60-075A504F1650}" type="presOf" srcId="{F336DE4A-5960-4201-BBA6-1830F7AF0ED4}" destId="{B1CEDEFB-F7C5-4C10-B0A3-FF684965A927}" srcOrd="1" destOrd="0" presId="urn:microsoft.com/office/officeart/2005/8/layout/hierarchy5"/>
    <dgm:cxn modelId="{C58D792A-9B22-4CB1-9234-06A47A380ADD}" type="presOf" srcId="{E2D5816A-135B-4920-8D1C-2556C6F5E0C1}" destId="{85B76858-A4CC-4666-8E92-EBF327240C38}" srcOrd="0" destOrd="0" presId="urn:microsoft.com/office/officeart/2005/8/layout/hierarchy5"/>
    <dgm:cxn modelId="{36A50936-01AD-4CFC-A58F-81DD0D1B7603}" srcId="{014B70F9-3329-4FEC-B3E8-5AC778260355}" destId="{7AAE6523-8705-4872-A6B9-D15FDC86119D}" srcOrd="1" destOrd="0" parTransId="{0B168DAF-DF26-4AB8-819E-29E7AFE7A530}" sibTransId="{22C98740-D365-4154-953B-8F1486470D6C}"/>
    <dgm:cxn modelId="{E0AB2E13-38D2-4785-982B-DF2DBF68FDB9}" type="presOf" srcId="{3C30C6E4-A469-4EED-96F7-469E096F456C}" destId="{8B24AC04-3370-45EA-A21F-ACC8CE751BFB}" srcOrd="0" destOrd="0" presId="urn:microsoft.com/office/officeart/2005/8/layout/hierarchy5"/>
    <dgm:cxn modelId="{9AAE5C9D-9D79-420B-815A-C5D8F9D6042E}" type="presOf" srcId="{953415A1-665D-47FF-8DC6-89D12D4F659C}" destId="{5457B0D9-057A-4ED8-99D3-5823BB569F03}" srcOrd="0" destOrd="0" presId="urn:microsoft.com/office/officeart/2005/8/layout/hierarchy5"/>
    <dgm:cxn modelId="{42A502FE-D7E4-427C-BFA2-57283EDE5957}" srcId="{014B70F9-3329-4FEC-B3E8-5AC778260355}" destId="{C69E8D4A-0753-4528-964F-F67B46260854}" srcOrd="3" destOrd="0" parTransId="{44C36878-3B83-4958-B882-7A4C9A27FAB7}" sibTransId="{80B65667-D16B-4EEC-BB49-822739704F66}"/>
    <dgm:cxn modelId="{0260757C-EE7C-4AEF-8818-F35F3A676A32}" type="presOf" srcId="{1316ECAB-5033-41A6-A1E8-09032D40EB8B}" destId="{4980999C-285E-46EF-BAE9-B24FDAE94534}" srcOrd="0" destOrd="0" presId="urn:microsoft.com/office/officeart/2005/8/layout/hierarchy5"/>
    <dgm:cxn modelId="{59B1D4BC-645C-4A0E-BF42-83AA6D6A10E7}" type="presOf" srcId="{BCD02E9D-16E7-491B-8C8F-89F7F6E43523}" destId="{51A19A30-3790-4577-9286-A82ECE148070}" srcOrd="0" destOrd="0" presId="urn:microsoft.com/office/officeart/2005/8/layout/hierarchy5"/>
    <dgm:cxn modelId="{49D75CD4-442D-4525-BCF7-F5DFA3C9E7DC}" type="presOf" srcId="{014B70F9-3329-4FEC-B3E8-5AC778260355}" destId="{98FBEADB-2F60-4218-8344-CAEB6261C396}" srcOrd="0" destOrd="0" presId="urn:microsoft.com/office/officeart/2005/8/layout/hierarchy5"/>
    <dgm:cxn modelId="{B6DA03B0-3251-452A-98EB-D7C3882DCBBC}" srcId="{A08CA821-4CC3-4AB2-8FED-3F43F5DEBFAC}" destId="{6F0E6571-4855-4E50-B6DA-4E95323600F3}" srcOrd="0" destOrd="0" parTransId="{953415A1-665D-47FF-8DC6-89D12D4F659C}" sibTransId="{1501E2A8-5C65-486D-822B-BBF22B0D3BCF}"/>
    <dgm:cxn modelId="{2F75A406-15FF-4C70-8058-E3D7741FFC3A}" type="presOf" srcId="{6F0E6571-4855-4E50-B6DA-4E95323600F3}" destId="{0C2D470C-F521-45B7-9431-AEB339033306}" srcOrd="0" destOrd="0" presId="urn:microsoft.com/office/officeart/2005/8/layout/hierarchy5"/>
    <dgm:cxn modelId="{2433C3A3-6160-46AF-976D-F5E4D380B3F2}" type="presOf" srcId="{7AAE6523-8705-4872-A6B9-D15FDC86119D}" destId="{C388FCAC-A07D-4768-8AB8-B6CE772B0904}" srcOrd="1" destOrd="0" presId="urn:microsoft.com/office/officeart/2005/8/layout/hierarchy5"/>
    <dgm:cxn modelId="{9579F100-2CB9-43B3-9E50-A02C30F250FD}" type="presOf" srcId="{B44C31CB-DC1E-4671-8B48-4A7687CCC3F8}" destId="{16FC7721-5101-476A-97A5-A9AC86CA59B7}" srcOrd="1" destOrd="0" presId="urn:microsoft.com/office/officeart/2005/8/layout/hierarchy5"/>
    <dgm:cxn modelId="{824A58BD-013A-463C-AE18-D938EBCD9415}" type="presOf" srcId="{C69E8D4A-0753-4528-964F-F67B46260854}" destId="{A6D8338A-D449-431E-8E07-56442F85AB9E}" srcOrd="1" destOrd="0" presId="urn:microsoft.com/office/officeart/2005/8/layout/hierarchy5"/>
    <dgm:cxn modelId="{4F7939E2-21F5-4641-A9A7-D2D7EC1FF032}" srcId="{014B70F9-3329-4FEC-B3E8-5AC778260355}" destId="{B44C31CB-DC1E-4671-8B48-4A7687CCC3F8}" srcOrd="2" destOrd="0" parTransId="{CC7636E5-FA77-444B-A3FC-011A4EF6A0E9}" sibTransId="{C4392800-3D02-44F1-AC11-9BEC297FE43E}"/>
    <dgm:cxn modelId="{893B58F0-1491-482E-B7C9-13D72FB2B9FC}" srcId="{6598F6D2-8AB0-4C26-B496-F45E94C2171B}" destId="{A08CA821-4CC3-4AB2-8FED-3F43F5DEBFAC}" srcOrd="0" destOrd="0" parTransId="{F336DE4A-5960-4201-BBA6-1830F7AF0ED4}" sibTransId="{7D8D780E-BE81-4002-8156-9B9B61AC725A}"/>
    <dgm:cxn modelId="{0528EDF5-3728-4764-A5C1-362F48840679}" type="presOf" srcId="{EE0A1733-C402-4A51-8AAE-7D059F7DF637}" destId="{22352073-E41E-44B0-BAF4-28B00008A2DB}" srcOrd="0" destOrd="0" presId="urn:microsoft.com/office/officeart/2005/8/layout/hierarchy5"/>
    <dgm:cxn modelId="{99AC21FC-AB07-4A6A-9297-F15C32986D7C}" srcId="{EE0A1733-C402-4A51-8AAE-7D059F7DF637}" destId="{3C30C6E4-A469-4EED-96F7-469E096F456C}" srcOrd="0" destOrd="0" parTransId="{59C92702-F69C-4FE6-9EAD-734FC6F32809}" sibTransId="{7B2CFCFA-D108-413F-908C-F9F8DBF06F28}"/>
    <dgm:cxn modelId="{6C182808-86AA-4D7B-9A66-46992ACC574D}" type="presOf" srcId="{F336DE4A-5960-4201-BBA6-1830F7AF0ED4}" destId="{2392679B-BF65-48CC-8C47-59E5A36FAE6F}" srcOrd="0" destOrd="0" presId="urn:microsoft.com/office/officeart/2005/8/layout/hierarchy5"/>
    <dgm:cxn modelId="{826A47DA-36DB-4F24-86F7-1674B74A568F}" srcId="{A08CA821-4CC3-4AB2-8FED-3F43F5DEBFAC}" destId="{2C73954F-12AD-43D2-9499-7532B31897D8}" srcOrd="1" destOrd="0" parTransId="{1316ECAB-5033-41A6-A1E8-09032D40EB8B}" sibTransId="{FD71F102-4A18-4F05-AE64-3F0610ACE4F7}"/>
    <dgm:cxn modelId="{39A52FCD-824C-452A-896D-9D9300353629}" type="presOf" srcId="{2C73954F-12AD-43D2-9499-7532B31897D8}" destId="{679FDCF0-2CAD-4A81-BECD-BA326E2976FA}" srcOrd="0" destOrd="0" presId="urn:microsoft.com/office/officeart/2005/8/layout/hierarchy5"/>
    <dgm:cxn modelId="{71860B82-49A7-4444-BC1A-2E77063C5985}" type="presParOf" srcId="{98FBEADB-2F60-4218-8344-CAEB6261C396}" destId="{B19E14AA-2E90-41CB-8F82-A33F29D8C83F}" srcOrd="0" destOrd="0" presId="urn:microsoft.com/office/officeart/2005/8/layout/hierarchy5"/>
    <dgm:cxn modelId="{4F89B6FB-89B7-4B3D-B4DC-4AEDD9F7966F}" type="presParOf" srcId="{B19E14AA-2E90-41CB-8F82-A33F29D8C83F}" destId="{ED9E557E-C97B-4C64-BBB2-E7D7A52C778E}" srcOrd="0" destOrd="0" presId="urn:microsoft.com/office/officeart/2005/8/layout/hierarchy5"/>
    <dgm:cxn modelId="{A55FCA5F-EC9C-4B7F-BAD0-3158B967CFFB}" type="presParOf" srcId="{B19E14AA-2E90-41CB-8F82-A33F29D8C83F}" destId="{16FC2C2F-0DC8-4191-9260-E78CA80F6319}" srcOrd="1" destOrd="0" presId="urn:microsoft.com/office/officeart/2005/8/layout/hierarchy5"/>
    <dgm:cxn modelId="{C7A92A93-EA48-4B6D-83CF-C86F0286B6D6}" type="presParOf" srcId="{16FC2C2F-0DC8-4191-9260-E78CA80F6319}" destId="{3C0EB9C8-C091-4BEF-922F-7ABB9C677C66}" srcOrd="0" destOrd="0" presId="urn:microsoft.com/office/officeart/2005/8/layout/hierarchy5"/>
    <dgm:cxn modelId="{74AE2F9B-64FF-48C4-97D6-1285EFA11341}" type="presParOf" srcId="{3C0EB9C8-C091-4BEF-922F-7ABB9C677C66}" destId="{FF008186-E561-4239-9541-4193580F56F1}" srcOrd="0" destOrd="0" presId="urn:microsoft.com/office/officeart/2005/8/layout/hierarchy5"/>
    <dgm:cxn modelId="{DC5A46EE-9751-4EF3-9C5E-7F843CE231E4}" type="presParOf" srcId="{3C0EB9C8-C091-4BEF-922F-7ABB9C677C66}" destId="{75948340-B543-4103-A953-0322D55C6D6F}" srcOrd="1" destOrd="0" presId="urn:microsoft.com/office/officeart/2005/8/layout/hierarchy5"/>
    <dgm:cxn modelId="{BB5D8BE4-5207-478E-BF5E-3B6A95FEFD7F}" type="presParOf" srcId="{75948340-B543-4103-A953-0322D55C6D6F}" destId="{2392679B-BF65-48CC-8C47-59E5A36FAE6F}" srcOrd="0" destOrd="0" presId="urn:microsoft.com/office/officeart/2005/8/layout/hierarchy5"/>
    <dgm:cxn modelId="{FABE5D75-6B8E-4A8C-9B14-060D8E609304}" type="presParOf" srcId="{2392679B-BF65-48CC-8C47-59E5A36FAE6F}" destId="{B1CEDEFB-F7C5-4C10-B0A3-FF684965A927}" srcOrd="0" destOrd="0" presId="urn:microsoft.com/office/officeart/2005/8/layout/hierarchy5"/>
    <dgm:cxn modelId="{05E59A6A-A19B-4822-928E-2C858F5A4D4D}" type="presParOf" srcId="{75948340-B543-4103-A953-0322D55C6D6F}" destId="{23881E86-4196-4F09-AD83-F9EB51CBCF9D}" srcOrd="1" destOrd="0" presId="urn:microsoft.com/office/officeart/2005/8/layout/hierarchy5"/>
    <dgm:cxn modelId="{56F1571A-8DA4-4582-A510-D34AB16AB1CE}" type="presParOf" srcId="{23881E86-4196-4F09-AD83-F9EB51CBCF9D}" destId="{31973A43-AF38-410D-B7DA-C8940D4BBED6}" srcOrd="0" destOrd="0" presId="urn:microsoft.com/office/officeart/2005/8/layout/hierarchy5"/>
    <dgm:cxn modelId="{CDB67132-C63B-4627-96AC-04DA9A43245B}" type="presParOf" srcId="{23881E86-4196-4F09-AD83-F9EB51CBCF9D}" destId="{4ABD97ED-5D1E-4D0F-8786-D2CAD399DF29}" srcOrd="1" destOrd="0" presId="urn:microsoft.com/office/officeart/2005/8/layout/hierarchy5"/>
    <dgm:cxn modelId="{1DC70E32-AF5A-4E7B-9015-08B6420EEAB0}" type="presParOf" srcId="{4ABD97ED-5D1E-4D0F-8786-D2CAD399DF29}" destId="{5457B0D9-057A-4ED8-99D3-5823BB569F03}" srcOrd="0" destOrd="0" presId="urn:microsoft.com/office/officeart/2005/8/layout/hierarchy5"/>
    <dgm:cxn modelId="{F6D4E5B1-56E6-4801-B8F3-82AF6C93396A}" type="presParOf" srcId="{5457B0D9-057A-4ED8-99D3-5823BB569F03}" destId="{9A73E11A-F58E-46C3-B671-AE0C5ABE009E}" srcOrd="0" destOrd="0" presId="urn:microsoft.com/office/officeart/2005/8/layout/hierarchy5"/>
    <dgm:cxn modelId="{455FA966-CE2B-4220-B499-32BE822E4880}" type="presParOf" srcId="{4ABD97ED-5D1E-4D0F-8786-D2CAD399DF29}" destId="{F131040A-E0F0-47C1-AA57-41486709F33C}" srcOrd="1" destOrd="0" presId="urn:microsoft.com/office/officeart/2005/8/layout/hierarchy5"/>
    <dgm:cxn modelId="{1319A938-A3A0-417C-82E2-62A1D8DA5289}" type="presParOf" srcId="{F131040A-E0F0-47C1-AA57-41486709F33C}" destId="{0C2D470C-F521-45B7-9431-AEB339033306}" srcOrd="0" destOrd="0" presId="urn:microsoft.com/office/officeart/2005/8/layout/hierarchy5"/>
    <dgm:cxn modelId="{01CC4659-F19D-4BD7-938A-68851E5BF9AC}" type="presParOf" srcId="{F131040A-E0F0-47C1-AA57-41486709F33C}" destId="{E90F4F20-CA86-4FE3-BFF7-9AEEB4BD6523}" srcOrd="1" destOrd="0" presId="urn:microsoft.com/office/officeart/2005/8/layout/hierarchy5"/>
    <dgm:cxn modelId="{2FB66BF6-B562-417D-9B9D-CFDE86D009A5}" type="presParOf" srcId="{4ABD97ED-5D1E-4D0F-8786-D2CAD399DF29}" destId="{4980999C-285E-46EF-BAE9-B24FDAE94534}" srcOrd="2" destOrd="0" presId="urn:microsoft.com/office/officeart/2005/8/layout/hierarchy5"/>
    <dgm:cxn modelId="{FA6B6466-938D-4BCF-BDD2-D4EC95B03785}" type="presParOf" srcId="{4980999C-285E-46EF-BAE9-B24FDAE94534}" destId="{0E993AD1-2150-44C4-B1CB-4C315D4BC56F}" srcOrd="0" destOrd="0" presId="urn:microsoft.com/office/officeart/2005/8/layout/hierarchy5"/>
    <dgm:cxn modelId="{6093DFDD-AF4A-4949-B3F8-AC873CCEB45B}" type="presParOf" srcId="{4ABD97ED-5D1E-4D0F-8786-D2CAD399DF29}" destId="{F355317D-175D-4284-9F41-F13A37D6F61B}" srcOrd="3" destOrd="0" presId="urn:microsoft.com/office/officeart/2005/8/layout/hierarchy5"/>
    <dgm:cxn modelId="{C70725D1-38F2-4C2F-8CE9-159F3B3A1932}" type="presParOf" srcId="{F355317D-175D-4284-9F41-F13A37D6F61B}" destId="{679FDCF0-2CAD-4A81-BECD-BA326E2976FA}" srcOrd="0" destOrd="0" presId="urn:microsoft.com/office/officeart/2005/8/layout/hierarchy5"/>
    <dgm:cxn modelId="{6AC7AA8A-8DFF-4692-B4B9-820CFA564124}" type="presParOf" srcId="{F355317D-175D-4284-9F41-F13A37D6F61B}" destId="{253958C5-5FBF-4E1F-9F98-35794A5F5D3F}" srcOrd="1" destOrd="0" presId="urn:microsoft.com/office/officeart/2005/8/layout/hierarchy5"/>
    <dgm:cxn modelId="{41DB8DCD-5D74-419C-9624-47CBEA1EBD22}" type="presParOf" srcId="{75948340-B543-4103-A953-0322D55C6D6F}" destId="{51A19A30-3790-4577-9286-A82ECE148070}" srcOrd="2" destOrd="0" presId="urn:microsoft.com/office/officeart/2005/8/layout/hierarchy5"/>
    <dgm:cxn modelId="{6B10B09E-C82A-4A5E-968D-69735344ED35}" type="presParOf" srcId="{51A19A30-3790-4577-9286-A82ECE148070}" destId="{6DAB384A-90BB-4628-BCF2-2E4A01981F29}" srcOrd="0" destOrd="0" presId="urn:microsoft.com/office/officeart/2005/8/layout/hierarchy5"/>
    <dgm:cxn modelId="{AC8F04BA-C321-43F7-89B1-C10AE0EBA2BE}" type="presParOf" srcId="{75948340-B543-4103-A953-0322D55C6D6F}" destId="{546FEBAC-F494-4699-B046-E36062AAF4F3}" srcOrd="3" destOrd="0" presId="urn:microsoft.com/office/officeart/2005/8/layout/hierarchy5"/>
    <dgm:cxn modelId="{9C3538E7-0C58-489F-9514-F6DC2E29ACF9}" type="presParOf" srcId="{546FEBAC-F494-4699-B046-E36062AAF4F3}" destId="{22352073-E41E-44B0-BAF4-28B00008A2DB}" srcOrd="0" destOrd="0" presId="urn:microsoft.com/office/officeart/2005/8/layout/hierarchy5"/>
    <dgm:cxn modelId="{EC3DD299-AE24-4724-A6D6-8BCFD270DEE1}" type="presParOf" srcId="{546FEBAC-F494-4699-B046-E36062AAF4F3}" destId="{B25724B3-8376-49AF-8000-29314D7CC450}" srcOrd="1" destOrd="0" presId="urn:microsoft.com/office/officeart/2005/8/layout/hierarchy5"/>
    <dgm:cxn modelId="{5CABBD8E-49B5-496D-A6BF-E931F674EEE2}" type="presParOf" srcId="{B25724B3-8376-49AF-8000-29314D7CC450}" destId="{FFC52E27-3354-4507-B221-8F9F457D8631}" srcOrd="0" destOrd="0" presId="urn:microsoft.com/office/officeart/2005/8/layout/hierarchy5"/>
    <dgm:cxn modelId="{B85794D1-9FBD-4A6B-932C-A638BE9DC1D3}" type="presParOf" srcId="{FFC52E27-3354-4507-B221-8F9F457D8631}" destId="{A441E90C-7E97-4D3C-A4D5-499780051BB1}" srcOrd="0" destOrd="0" presId="urn:microsoft.com/office/officeart/2005/8/layout/hierarchy5"/>
    <dgm:cxn modelId="{3045FA7D-475E-4A71-844C-533887C1D900}" type="presParOf" srcId="{B25724B3-8376-49AF-8000-29314D7CC450}" destId="{7AAD5A4E-36BD-4806-B7B4-9FB119B27813}" srcOrd="1" destOrd="0" presId="urn:microsoft.com/office/officeart/2005/8/layout/hierarchy5"/>
    <dgm:cxn modelId="{34F7A775-B9B4-490B-93A6-36FEE5CB2951}" type="presParOf" srcId="{7AAD5A4E-36BD-4806-B7B4-9FB119B27813}" destId="{8B24AC04-3370-45EA-A21F-ACC8CE751BFB}" srcOrd="0" destOrd="0" presId="urn:microsoft.com/office/officeart/2005/8/layout/hierarchy5"/>
    <dgm:cxn modelId="{B57C1CF5-CB76-4B79-A465-39E4B23DC728}" type="presParOf" srcId="{7AAD5A4E-36BD-4806-B7B4-9FB119B27813}" destId="{7611D5F2-AC9A-4BB8-AE2F-CDEE001140CC}" srcOrd="1" destOrd="0" presId="urn:microsoft.com/office/officeart/2005/8/layout/hierarchy5"/>
    <dgm:cxn modelId="{CDA65E8A-DFEC-4A82-80EE-0814A3A49C88}" type="presParOf" srcId="{B25724B3-8376-49AF-8000-29314D7CC450}" destId="{85B76858-A4CC-4666-8E92-EBF327240C38}" srcOrd="2" destOrd="0" presId="urn:microsoft.com/office/officeart/2005/8/layout/hierarchy5"/>
    <dgm:cxn modelId="{5403DBFA-CD89-496F-907E-C876F119DF6D}" type="presParOf" srcId="{85B76858-A4CC-4666-8E92-EBF327240C38}" destId="{2B35C2DD-003B-4712-8603-99A0E0366D0E}" srcOrd="0" destOrd="0" presId="urn:microsoft.com/office/officeart/2005/8/layout/hierarchy5"/>
    <dgm:cxn modelId="{76449154-6F57-4427-9B5A-A6FE2E6869ED}" type="presParOf" srcId="{B25724B3-8376-49AF-8000-29314D7CC450}" destId="{AEB468C9-62EA-4140-A197-BCFBCABB109B}" srcOrd="3" destOrd="0" presId="urn:microsoft.com/office/officeart/2005/8/layout/hierarchy5"/>
    <dgm:cxn modelId="{E82A2472-CCE9-4B83-8422-64C1EF264429}" type="presParOf" srcId="{AEB468C9-62EA-4140-A197-BCFBCABB109B}" destId="{5D8FDC0F-61F7-4B08-80CD-7A59C1116428}" srcOrd="0" destOrd="0" presId="urn:microsoft.com/office/officeart/2005/8/layout/hierarchy5"/>
    <dgm:cxn modelId="{B371813D-97B5-44AB-B62F-56FECBF53040}" type="presParOf" srcId="{AEB468C9-62EA-4140-A197-BCFBCABB109B}" destId="{371435B8-8ED7-4C00-8456-3C362E84E3A0}" srcOrd="1" destOrd="0" presId="urn:microsoft.com/office/officeart/2005/8/layout/hierarchy5"/>
    <dgm:cxn modelId="{275250E8-9819-43BE-AE3E-6151F4745F33}" type="presParOf" srcId="{98FBEADB-2F60-4218-8344-CAEB6261C396}" destId="{2B39047B-B582-43F1-9A56-A76DE32DC835}" srcOrd="1" destOrd="0" presId="urn:microsoft.com/office/officeart/2005/8/layout/hierarchy5"/>
    <dgm:cxn modelId="{BE1B3494-B9E4-4341-AAEC-6108B2A385D6}" type="presParOf" srcId="{2B39047B-B582-43F1-9A56-A76DE32DC835}" destId="{898B5292-A640-4360-BC32-D93BA2DB0F0D}" srcOrd="0" destOrd="0" presId="urn:microsoft.com/office/officeart/2005/8/layout/hierarchy5"/>
    <dgm:cxn modelId="{474FD7EA-E2E1-4A15-AE49-FA1EE6A9B6F6}" type="presParOf" srcId="{898B5292-A640-4360-BC32-D93BA2DB0F0D}" destId="{336C575E-A6DA-4454-956A-3770E1401251}" srcOrd="0" destOrd="0" presId="urn:microsoft.com/office/officeart/2005/8/layout/hierarchy5"/>
    <dgm:cxn modelId="{871391D4-7570-4DF0-A6AF-84DFDDBB3269}" type="presParOf" srcId="{898B5292-A640-4360-BC32-D93BA2DB0F0D}" destId="{C388FCAC-A07D-4768-8AB8-B6CE772B0904}" srcOrd="1" destOrd="0" presId="urn:microsoft.com/office/officeart/2005/8/layout/hierarchy5"/>
    <dgm:cxn modelId="{548A554F-3F5E-49C0-98DD-2720B1589E38}" type="presParOf" srcId="{2B39047B-B582-43F1-9A56-A76DE32DC835}" destId="{83581C60-C4DD-4E13-A16C-0624154CEF30}" srcOrd="1" destOrd="0" presId="urn:microsoft.com/office/officeart/2005/8/layout/hierarchy5"/>
    <dgm:cxn modelId="{0FDDB5CA-D0AE-4C2F-B437-C67995AE9590}" type="presParOf" srcId="{83581C60-C4DD-4E13-A16C-0624154CEF30}" destId="{73B61463-5CFB-4318-8ADA-77D86CD58E5D}" srcOrd="0" destOrd="0" presId="urn:microsoft.com/office/officeart/2005/8/layout/hierarchy5"/>
    <dgm:cxn modelId="{634B2563-36B3-477F-8A2A-18BD385D3FB2}" type="presParOf" srcId="{2B39047B-B582-43F1-9A56-A76DE32DC835}" destId="{D37AF85D-CAD6-4584-B9F6-8420BB23DA15}" srcOrd="2" destOrd="0" presId="urn:microsoft.com/office/officeart/2005/8/layout/hierarchy5"/>
    <dgm:cxn modelId="{CEDA397B-1B54-46FA-80BC-0CFADCF674FD}" type="presParOf" srcId="{D37AF85D-CAD6-4584-B9F6-8420BB23DA15}" destId="{14F12C3B-A4B7-47D5-B02E-F2976DCB5F99}" srcOrd="0" destOrd="0" presId="urn:microsoft.com/office/officeart/2005/8/layout/hierarchy5"/>
    <dgm:cxn modelId="{D16B0C0A-7893-4598-A6BD-7000BD433172}" type="presParOf" srcId="{D37AF85D-CAD6-4584-B9F6-8420BB23DA15}" destId="{16FC7721-5101-476A-97A5-A9AC86CA59B7}" srcOrd="1" destOrd="0" presId="urn:microsoft.com/office/officeart/2005/8/layout/hierarchy5"/>
    <dgm:cxn modelId="{6EF5352F-BDD1-477A-97C0-5DBC8DAB2D78}" type="presParOf" srcId="{2B39047B-B582-43F1-9A56-A76DE32DC835}" destId="{F1400910-5F14-4362-B4A6-108D11721C48}" srcOrd="3" destOrd="0" presId="urn:microsoft.com/office/officeart/2005/8/layout/hierarchy5"/>
    <dgm:cxn modelId="{11C6A886-91D7-43FF-9E5F-E1838DA2C712}" type="presParOf" srcId="{F1400910-5F14-4362-B4A6-108D11721C48}" destId="{E81E33D8-DFE7-4D36-9419-DABBF507CF61}" srcOrd="0" destOrd="0" presId="urn:microsoft.com/office/officeart/2005/8/layout/hierarchy5"/>
    <dgm:cxn modelId="{FE6DDAB4-2C14-4E91-A151-EFA7AE644A1F}" type="presParOf" srcId="{2B39047B-B582-43F1-9A56-A76DE32DC835}" destId="{10CE9552-0A95-420A-B5D0-7B693ACB9725}" srcOrd="4" destOrd="0" presId="urn:microsoft.com/office/officeart/2005/8/layout/hierarchy5"/>
    <dgm:cxn modelId="{A24EE8C4-E7B1-4E60-9231-CEC4945500FC}" type="presParOf" srcId="{10CE9552-0A95-420A-B5D0-7B693ACB9725}" destId="{9CD37B61-324F-4BBC-89B3-CBB80747343B}" srcOrd="0" destOrd="0" presId="urn:microsoft.com/office/officeart/2005/8/layout/hierarchy5"/>
    <dgm:cxn modelId="{AD377438-A86B-456F-B26E-DCCE2AC5A35C}" type="presParOf" srcId="{10CE9552-0A95-420A-B5D0-7B693ACB9725}" destId="{A6D8338A-D449-431E-8E07-56442F85AB9E}" srcOrd="1" destOrd="0" presId="urn:microsoft.com/office/officeart/2005/8/layout/hierarchy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C7D1F-20AC-4B14-9E51-0EED7A46E1AA}">
      <dsp:nvSpPr>
        <dsp:cNvPr id="0" name=""/>
        <dsp:cNvSpPr/>
      </dsp:nvSpPr>
      <dsp:spPr>
        <a:xfrm>
          <a:off x="1022373" y="552"/>
          <a:ext cx="2070053" cy="6464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tx1"/>
              </a:solidFill>
            </a:rPr>
            <a:t>Pazar Duyarlılığı</a:t>
          </a:r>
          <a:endParaRPr lang="tr-TR" sz="1800" b="1" kern="1200" dirty="0">
            <a:solidFill>
              <a:schemeClr val="tx1"/>
            </a:solidFill>
          </a:endParaRPr>
        </a:p>
      </dsp:txBody>
      <dsp:txXfrm>
        <a:off x="1041306" y="19485"/>
        <a:ext cx="2032187" cy="608542"/>
      </dsp:txXfrm>
    </dsp:sp>
    <dsp:sp modelId="{9CA4EB14-E776-424E-B3F8-FD260BF34EEA}">
      <dsp:nvSpPr>
        <dsp:cNvPr id="0" name=""/>
        <dsp:cNvSpPr/>
      </dsp:nvSpPr>
      <dsp:spPr>
        <a:xfrm rot="5400000">
          <a:off x="1936198" y="663120"/>
          <a:ext cx="242403" cy="290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b="1" kern="1200">
            <a:solidFill>
              <a:schemeClr val="tx1"/>
            </a:solidFill>
          </a:endParaRPr>
        </a:p>
      </dsp:txBody>
      <dsp:txXfrm rot="-5400000">
        <a:off x="1970136" y="687360"/>
        <a:ext cx="174529" cy="169682"/>
      </dsp:txXfrm>
    </dsp:sp>
    <dsp:sp modelId="{C2210CB7-B0BF-40ED-8B04-ED5833C091B4}">
      <dsp:nvSpPr>
        <dsp:cNvPr id="0" name=""/>
        <dsp:cNvSpPr/>
      </dsp:nvSpPr>
      <dsp:spPr>
        <a:xfrm>
          <a:off x="1022373" y="970164"/>
          <a:ext cx="2070053" cy="6464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tx1"/>
              </a:solidFill>
            </a:rPr>
            <a:t>Süreç</a:t>
          </a:r>
          <a:endParaRPr lang="tr-TR" sz="1800" b="1" kern="1200" dirty="0">
            <a:solidFill>
              <a:schemeClr val="tx1"/>
            </a:solidFill>
          </a:endParaRPr>
        </a:p>
      </dsp:txBody>
      <dsp:txXfrm>
        <a:off x="1041306" y="989097"/>
        <a:ext cx="2032187" cy="608542"/>
      </dsp:txXfrm>
    </dsp:sp>
    <dsp:sp modelId="{7BD78892-85E1-4A20-B12B-2B8123FBCC19}">
      <dsp:nvSpPr>
        <dsp:cNvPr id="0" name=""/>
        <dsp:cNvSpPr/>
      </dsp:nvSpPr>
      <dsp:spPr>
        <a:xfrm rot="5400000">
          <a:off x="1936198" y="1632733"/>
          <a:ext cx="242403" cy="290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b="1" kern="1200">
            <a:solidFill>
              <a:schemeClr val="tx1"/>
            </a:solidFill>
          </a:endParaRPr>
        </a:p>
      </dsp:txBody>
      <dsp:txXfrm rot="-5400000">
        <a:off x="1970136" y="1656973"/>
        <a:ext cx="174529" cy="169682"/>
      </dsp:txXfrm>
    </dsp:sp>
    <dsp:sp modelId="{BA2349EE-42BC-4D69-9CAF-16E2A527DC6D}">
      <dsp:nvSpPr>
        <dsp:cNvPr id="0" name=""/>
        <dsp:cNvSpPr/>
      </dsp:nvSpPr>
      <dsp:spPr>
        <a:xfrm>
          <a:off x="1022373" y="1939777"/>
          <a:ext cx="2070053" cy="6464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tx1"/>
              </a:solidFill>
            </a:rPr>
            <a:t>Sanal Bütünleşiklik</a:t>
          </a:r>
          <a:endParaRPr lang="tr-TR" sz="1800" b="1" kern="1200" dirty="0">
            <a:solidFill>
              <a:schemeClr val="tx1"/>
            </a:solidFill>
          </a:endParaRPr>
        </a:p>
      </dsp:txBody>
      <dsp:txXfrm>
        <a:off x="1041306" y="1958710"/>
        <a:ext cx="2032187" cy="608542"/>
      </dsp:txXfrm>
    </dsp:sp>
    <dsp:sp modelId="{8702C9E6-865F-4BD7-B186-222531BD28C0}">
      <dsp:nvSpPr>
        <dsp:cNvPr id="0" name=""/>
        <dsp:cNvSpPr/>
      </dsp:nvSpPr>
      <dsp:spPr>
        <a:xfrm rot="5400000">
          <a:off x="1936198" y="2602345"/>
          <a:ext cx="242403" cy="290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b="1" kern="1200">
            <a:solidFill>
              <a:schemeClr val="tx1"/>
            </a:solidFill>
          </a:endParaRPr>
        </a:p>
      </dsp:txBody>
      <dsp:txXfrm rot="-5400000">
        <a:off x="1970136" y="2626585"/>
        <a:ext cx="174529" cy="169682"/>
      </dsp:txXfrm>
    </dsp:sp>
    <dsp:sp modelId="{20CC79C0-4E32-4805-A0B3-232496FBD958}">
      <dsp:nvSpPr>
        <dsp:cNvPr id="0" name=""/>
        <dsp:cNvSpPr/>
      </dsp:nvSpPr>
      <dsp:spPr>
        <a:xfrm>
          <a:off x="1022373" y="2909389"/>
          <a:ext cx="2070053" cy="6464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tx1"/>
              </a:solidFill>
            </a:rPr>
            <a:t>Ağ Bütünleşikliği</a:t>
          </a:r>
          <a:endParaRPr lang="tr-TR" sz="1800" b="1" kern="1200" dirty="0">
            <a:solidFill>
              <a:schemeClr val="tx1"/>
            </a:solidFill>
          </a:endParaRPr>
        </a:p>
      </dsp:txBody>
      <dsp:txXfrm>
        <a:off x="1041306" y="2928322"/>
        <a:ext cx="2032187" cy="608542"/>
      </dsp:txXfrm>
    </dsp:sp>
    <dsp:sp modelId="{8D7792E3-2F27-4B17-B6C5-A9E26DD43F10}">
      <dsp:nvSpPr>
        <dsp:cNvPr id="0" name=""/>
        <dsp:cNvSpPr/>
      </dsp:nvSpPr>
      <dsp:spPr>
        <a:xfrm rot="5400000">
          <a:off x="1936198" y="3571958"/>
          <a:ext cx="242403" cy="290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b="1" kern="1200">
            <a:solidFill>
              <a:schemeClr val="tx1"/>
            </a:solidFill>
          </a:endParaRPr>
        </a:p>
      </dsp:txBody>
      <dsp:txXfrm rot="-5400000">
        <a:off x="1970136" y="3596198"/>
        <a:ext cx="174529" cy="169682"/>
      </dsp:txXfrm>
    </dsp:sp>
    <dsp:sp modelId="{7E536575-8AAC-4B26-8FCC-228D21A66541}">
      <dsp:nvSpPr>
        <dsp:cNvPr id="0" name=""/>
        <dsp:cNvSpPr/>
      </dsp:nvSpPr>
      <dsp:spPr>
        <a:xfrm>
          <a:off x="1022373" y="3879002"/>
          <a:ext cx="2070053" cy="6464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tx1"/>
              </a:solidFill>
            </a:rPr>
            <a:t>Çevik Tedarik Zinciri</a:t>
          </a:r>
          <a:endParaRPr lang="tr-TR" sz="1800" b="1" kern="1200" dirty="0">
            <a:solidFill>
              <a:schemeClr val="tx1"/>
            </a:solidFill>
          </a:endParaRPr>
        </a:p>
      </dsp:txBody>
      <dsp:txXfrm>
        <a:off x="1041306" y="3897935"/>
        <a:ext cx="2032187" cy="6085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37B61-324F-4BBC-89B3-CBB80747343B}">
      <dsp:nvSpPr>
        <dsp:cNvPr id="0" name=""/>
        <dsp:cNvSpPr/>
      </dsp:nvSpPr>
      <dsp:spPr>
        <a:xfrm>
          <a:off x="5187948" y="0"/>
          <a:ext cx="1609722" cy="4525963"/>
        </a:xfrm>
        <a:prstGeom prst="roundRect">
          <a:avLst>
            <a:gd name="adj" fmla="val 10000"/>
          </a:avLst>
        </a:prstGeom>
        <a:solidFill>
          <a:schemeClr val="accent5">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kern="1200" dirty="0" smtClean="0"/>
            <a:t>Olası Teknikler</a:t>
          </a:r>
          <a:endParaRPr lang="tr-TR" sz="2600" kern="1200" dirty="0"/>
        </a:p>
      </dsp:txBody>
      <dsp:txXfrm>
        <a:off x="5187948" y="0"/>
        <a:ext cx="1609722" cy="1357788"/>
      </dsp:txXfrm>
    </dsp:sp>
    <dsp:sp modelId="{14F12C3B-A4B7-47D5-B02E-F2976DCB5F99}">
      <dsp:nvSpPr>
        <dsp:cNvPr id="0" name=""/>
        <dsp:cNvSpPr/>
      </dsp:nvSpPr>
      <dsp:spPr>
        <a:xfrm>
          <a:off x="3309938" y="0"/>
          <a:ext cx="1609722" cy="4525963"/>
        </a:xfrm>
        <a:prstGeom prst="roundRect">
          <a:avLst>
            <a:gd name="adj" fmla="val 10000"/>
          </a:avLst>
        </a:prstGeom>
        <a:solidFill>
          <a:schemeClr val="accent5">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tr-TR" sz="2600" kern="1200" dirty="0" smtClean="0"/>
            <a:t>Güdü</a:t>
          </a:r>
          <a:endParaRPr lang="tr-TR" sz="2600" kern="1200" dirty="0"/>
        </a:p>
      </dsp:txBody>
      <dsp:txXfrm>
        <a:off x="3309938" y="0"/>
        <a:ext cx="1609722" cy="1357788"/>
      </dsp:txXfrm>
    </dsp:sp>
    <dsp:sp modelId="{336C575E-A6DA-4454-956A-3770E1401251}">
      <dsp:nvSpPr>
        <dsp:cNvPr id="0" name=""/>
        <dsp:cNvSpPr/>
      </dsp:nvSpPr>
      <dsp:spPr>
        <a:xfrm>
          <a:off x="1431929" y="0"/>
          <a:ext cx="1609722" cy="4525963"/>
        </a:xfrm>
        <a:prstGeom prst="roundRect">
          <a:avLst>
            <a:gd name="adj" fmla="val 10000"/>
          </a:avLst>
        </a:prstGeom>
        <a:solidFill>
          <a:schemeClr val="accent5">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endParaRPr lang="tr-TR" sz="2600" kern="1200" dirty="0"/>
        </a:p>
      </dsp:txBody>
      <dsp:txXfrm>
        <a:off x="1431929" y="0"/>
        <a:ext cx="1609722" cy="1357788"/>
      </dsp:txXfrm>
    </dsp:sp>
    <dsp:sp modelId="{FF008186-E561-4239-9541-4193580F56F1}">
      <dsp:nvSpPr>
        <dsp:cNvPr id="0" name=""/>
        <dsp:cNvSpPr/>
      </dsp:nvSpPr>
      <dsp:spPr>
        <a:xfrm>
          <a:off x="1566072" y="2515997"/>
          <a:ext cx="1341435" cy="670717"/>
        </a:xfrm>
        <a:prstGeom prst="roundRect">
          <a:avLst>
            <a:gd name="adj" fmla="val 10000"/>
          </a:avLst>
        </a:prstGeom>
        <a:solidFill>
          <a:schemeClr val="accent5">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smtClean="0"/>
            <a:t>İşletme</a:t>
          </a:r>
          <a:endParaRPr lang="tr-TR" sz="1200" kern="1200" dirty="0"/>
        </a:p>
      </dsp:txBody>
      <dsp:txXfrm>
        <a:off x="1585717" y="2535642"/>
        <a:ext cx="1302145" cy="631427"/>
      </dsp:txXfrm>
    </dsp:sp>
    <dsp:sp modelId="{2392679B-BF65-48CC-8C47-59E5A36FAE6F}">
      <dsp:nvSpPr>
        <dsp:cNvPr id="0" name=""/>
        <dsp:cNvSpPr/>
      </dsp:nvSpPr>
      <dsp:spPr>
        <a:xfrm rot="18289469">
          <a:off x="2705993" y="2452356"/>
          <a:ext cx="939603" cy="26674"/>
        </a:xfrm>
        <a:custGeom>
          <a:avLst/>
          <a:gdLst/>
          <a:ahLst/>
          <a:cxnLst/>
          <a:rect l="0" t="0" r="0" b="0"/>
          <a:pathLst>
            <a:path>
              <a:moveTo>
                <a:pt x="0" y="13337"/>
              </a:moveTo>
              <a:lnTo>
                <a:pt x="939603" y="13337"/>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152305" y="2442203"/>
        <a:ext cx="46980" cy="46980"/>
      </dsp:txXfrm>
    </dsp:sp>
    <dsp:sp modelId="{31973A43-AF38-410D-B7DA-C8940D4BBED6}">
      <dsp:nvSpPr>
        <dsp:cNvPr id="0" name=""/>
        <dsp:cNvSpPr/>
      </dsp:nvSpPr>
      <dsp:spPr>
        <a:xfrm>
          <a:off x="3444082" y="1744672"/>
          <a:ext cx="1341435" cy="670717"/>
        </a:xfrm>
        <a:prstGeom prst="roundRect">
          <a:avLst>
            <a:gd name="adj" fmla="val 1000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smtClean="0"/>
            <a:t>Proaktif</a:t>
          </a:r>
        </a:p>
        <a:p>
          <a:pPr lvl="0" algn="ctr" defTabSz="533400">
            <a:lnSpc>
              <a:spcPct val="90000"/>
            </a:lnSpc>
            <a:spcBef>
              <a:spcPct val="0"/>
            </a:spcBef>
            <a:spcAft>
              <a:spcPct val="35000"/>
            </a:spcAft>
          </a:pPr>
          <a:r>
            <a:rPr lang="tr-TR" sz="1200" kern="1200" smtClean="0"/>
            <a:t>Bir ihtiyacı karşılamak üzere...</a:t>
          </a:r>
          <a:endParaRPr lang="tr-TR" sz="1200" kern="1200" dirty="0"/>
        </a:p>
      </dsp:txBody>
      <dsp:txXfrm>
        <a:off x="3463727" y="1764317"/>
        <a:ext cx="1302145" cy="631427"/>
      </dsp:txXfrm>
    </dsp:sp>
    <dsp:sp modelId="{5457B0D9-057A-4ED8-99D3-5823BB569F03}">
      <dsp:nvSpPr>
        <dsp:cNvPr id="0" name=""/>
        <dsp:cNvSpPr/>
      </dsp:nvSpPr>
      <dsp:spPr>
        <a:xfrm rot="19457599">
          <a:off x="4723408" y="1873862"/>
          <a:ext cx="660793" cy="26674"/>
        </a:xfrm>
        <a:custGeom>
          <a:avLst/>
          <a:gdLst/>
          <a:ahLst/>
          <a:cxnLst/>
          <a:rect l="0" t="0" r="0" b="0"/>
          <a:pathLst>
            <a:path>
              <a:moveTo>
                <a:pt x="0" y="13337"/>
              </a:moveTo>
              <a:lnTo>
                <a:pt x="660793" y="13337"/>
              </a:lnTo>
            </a:path>
          </a:pathLst>
        </a:custGeom>
        <a:noFill/>
        <a:ln w="25400"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284" y="1870680"/>
        <a:ext cx="33039" cy="33039"/>
      </dsp:txXfrm>
    </dsp:sp>
    <dsp:sp modelId="{0C2D470C-F521-45B7-9431-AEB339033306}">
      <dsp:nvSpPr>
        <dsp:cNvPr id="0" name=""/>
        <dsp:cNvSpPr/>
      </dsp:nvSpPr>
      <dsp:spPr>
        <a:xfrm>
          <a:off x="5322091" y="1359009"/>
          <a:ext cx="1341435" cy="670717"/>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Hizmet Kalitesi ya da ‘Açık’ Modeli</a:t>
          </a:r>
          <a:endParaRPr lang="tr-TR" sz="1200" kern="1200" dirty="0"/>
        </a:p>
      </dsp:txBody>
      <dsp:txXfrm>
        <a:off x="5341736" y="1378654"/>
        <a:ext cx="1302145" cy="631427"/>
      </dsp:txXfrm>
    </dsp:sp>
    <dsp:sp modelId="{4980999C-285E-46EF-BAE9-B24FDAE94534}">
      <dsp:nvSpPr>
        <dsp:cNvPr id="0" name=""/>
        <dsp:cNvSpPr/>
      </dsp:nvSpPr>
      <dsp:spPr>
        <a:xfrm rot="2142401">
          <a:off x="4723408" y="2259525"/>
          <a:ext cx="660793" cy="26674"/>
        </a:xfrm>
        <a:custGeom>
          <a:avLst/>
          <a:gdLst/>
          <a:ahLst/>
          <a:cxnLst/>
          <a:rect l="0" t="0" r="0" b="0"/>
          <a:pathLst>
            <a:path>
              <a:moveTo>
                <a:pt x="0" y="13337"/>
              </a:moveTo>
              <a:lnTo>
                <a:pt x="660793" y="13337"/>
              </a:lnTo>
            </a:path>
          </a:pathLst>
        </a:custGeom>
        <a:noFill/>
        <a:ln w="25400"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284" y="2256342"/>
        <a:ext cx="33039" cy="33039"/>
      </dsp:txXfrm>
    </dsp:sp>
    <dsp:sp modelId="{679FDCF0-2CAD-4A81-BECD-BA326E2976FA}">
      <dsp:nvSpPr>
        <dsp:cNvPr id="0" name=""/>
        <dsp:cNvSpPr/>
      </dsp:nvSpPr>
      <dsp:spPr>
        <a:xfrm>
          <a:off x="5322091" y="2130335"/>
          <a:ext cx="1341435" cy="670717"/>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SCOR Modeli ya da Kıyaslama</a:t>
          </a:r>
          <a:endParaRPr lang="tr-TR" sz="1200" kern="1200" dirty="0"/>
        </a:p>
      </dsp:txBody>
      <dsp:txXfrm>
        <a:off x="5341736" y="2149980"/>
        <a:ext cx="1302145" cy="631427"/>
      </dsp:txXfrm>
    </dsp:sp>
    <dsp:sp modelId="{51A19A30-3790-4577-9286-A82ECE148070}">
      <dsp:nvSpPr>
        <dsp:cNvPr id="0" name=""/>
        <dsp:cNvSpPr/>
      </dsp:nvSpPr>
      <dsp:spPr>
        <a:xfrm rot="3310531">
          <a:off x="2705993" y="3223681"/>
          <a:ext cx="939603" cy="26674"/>
        </a:xfrm>
        <a:custGeom>
          <a:avLst/>
          <a:gdLst/>
          <a:ahLst/>
          <a:cxnLst/>
          <a:rect l="0" t="0" r="0" b="0"/>
          <a:pathLst>
            <a:path>
              <a:moveTo>
                <a:pt x="0" y="13337"/>
              </a:moveTo>
              <a:lnTo>
                <a:pt x="939603" y="13337"/>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152305" y="3213529"/>
        <a:ext cx="46980" cy="46980"/>
      </dsp:txXfrm>
    </dsp:sp>
    <dsp:sp modelId="{22352073-E41E-44B0-BAF4-28B00008A2DB}">
      <dsp:nvSpPr>
        <dsp:cNvPr id="0" name=""/>
        <dsp:cNvSpPr/>
      </dsp:nvSpPr>
      <dsp:spPr>
        <a:xfrm>
          <a:off x="3444082" y="3287323"/>
          <a:ext cx="1341435" cy="670717"/>
        </a:xfrm>
        <a:prstGeom prst="roundRect">
          <a:avLst>
            <a:gd name="adj" fmla="val 1000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smtClean="0"/>
            <a:t>Reaktif</a:t>
          </a:r>
        </a:p>
        <a:p>
          <a:pPr lvl="0" algn="ctr" defTabSz="533400">
            <a:lnSpc>
              <a:spcPct val="90000"/>
            </a:lnSpc>
            <a:spcBef>
              <a:spcPct val="0"/>
            </a:spcBef>
            <a:spcAft>
              <a:spcPct val="35000"/>
            </a:spcAft>
          </a:pPr>
          <a:r>
            <a:rPr lang="tr-TR" sz="1200" kern="1200" smtClean="0"/>
            <a:t>Bir hizmetin kusurlu olması durumunda...</a:t>
          </a:r>
          <a:endParaRPr lang="tr-TR" sz="1200" kern="1200" dirty="0"/>
        </a:p>
      </dsp:txBody>
      <dsp:txXfrm>
        <a:off x="3463727" y="3306968"/>
        <a:ext cx="1302145" cy="631427"/>
      </dsp:txXfrm>
    </dsp:sp>
    <dsp:sp modelId="{FFC52E27-3354-4507-B221-8F9F457D8631}">
      <dsp:nvSpPr>
        <dsp:cNvPr id="0" name=""/>
        <dsp:cNvSpPr/>
      </dsp:nvSpPr>
      <dsp:spPr>
        <a:xfrm rot="19457599">
          <a:off x="4723408" y="3416513"/>
          <a:ext cx="660793" cy="26674"/>
        </a:xfrm>
        <a:custGeom>
          <a:avLst/>
          <a:gdLst/>
          <a:ahLst/>
          <a:cxnLst/>
          <a:rect l="0" t="0" r="0" b="0"/>
          <a:pathLst>
            <a:path>
              <a:moveTo>
                <a:pt x="0" y="13337"/>
              </a:moveTo>
              <a:lnTo>
                <a:pt x="660793" y="13337"/>
              </a:lnTo>
            </a:path>
          </a:pathLst>
        </a:custGeom>
        <a:noFill/>
        <a:ln w="25400"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284" y="3413330"/>
        <a:ext cx="33039" cy="33039"/>
      </dsp:txXfrm>
    </dsp:sp>
    <dsp:sp modelId="{8B24AC04-3370-45EA-A21F-ACC8CE751BFB}">
      <dsp:nvSpPr>
        <dsp:cNvPr id="0" name=""/>
        <dsp:cNvSpPr/>
      </dsp:nvSpPr>
      <dsp:spPr>
        <a:xfrm>
          <a:off x="5322091" y="2901660"/>
          <a:ext cx="1341435" cy="670717"/>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Şikayet Analizi</a:t>
          </a:r>
          <a:endParaRPr lang="tr-TR" sz="1200" kern="1200" dirty="0"/>
        </a:p>
      </dsp:txBody>
      <dsp:txXfrm>
        <a:off x="5341736" y="2921305"/>
        <a:ext cx="1302145" cy="631427"/>
      </dsp:txXfrm>
    </dsp:sp>
    <dsp:sp modelId="{85B76858-A4CC-4666-8E92-EBF327240C38}">
      <dsp:nvSpPr>
        <dsp:cNvPr id="0" name=""/>
        <dsp:cNvSpPr/>
      </dsp:nvSpPr>
      <dsp:spPr>
        <a:xfrm rot="2142401">
          <a:off x="4723408" y="3802175"/>
          <a:ext cx="660793" cy="26674"/>
        </a:xfrm>
        <a:custGeom>
          <a:avLst/>
          <a:gdLst/>
          <a:ahLst/>
          <a:cxnLst/>
          <a:rect l="0" t="0" r="0" b="0"/>
          <a:pathLst>
            <a:path>
              <a:moveTo>
                <a:pt x="0" y="13337"/>
              </a:moveTo>
              <a:lnTo>
                <a:pt x="660793" y="13337"/>
              </a:lnTo>
            </a:path>
          </a:pathLst>
        </a:custGeom>
        <a:noFill/>
        <a:ln w="25400" cap="flat" cmpd="sng" algn="ctr">
          <a:solidFill>
            <a:schemeClr val="accent5">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284" y="3798993"/>
        <a:ext cx="33039" cy="33039"/>
      </dsp:txXfrm>
    </dsp:sp>
    <dsp:sp modelId="{5D8FDC0F-61F7-4B08-80CD-7A59C1116428}">
      <dsp:nvSpPr>
        <dsp:cNvPr id="0" name=""/>
        <dsp:cNvSpPr/>
      </dsp:nvSpPr>
      <dsp:spPr>
        <a:xfrm>
          <a:off x="5322091" y="3672985"/>
          <a:ext cx="1341435" cy="670717"/>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Kirtik Olay Tekniği</a:t>
          </a:r>
          <a:endParaRPr lang="tr-TR" sz="1200" kern="1200" dirty="0"/>
        </a:p>
      </dsp:txBody>
      <dsp:txXfrm>
        <a:off x="5341736" y="3692630"/>
        <a:ext cx="1302145" cy="631427"/>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0"/>
            <a:ext cx="2971800" cy="497364"/>
          </a:xfrm>
          <a:prstGeom prst="rect">
            <a:avLst/>
          </a:prstGeom>
        </p:spPr>
        <p:txBody>
          <a:bodyPr vert="horz" lIns="92784" tIns="46392" rIns="92784" bIns="46392"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97364"/>
          </a:xfrm>
          <a:prstGeom prst="rect">
            <a:avLst/>
          </a:prstGeom>
        </p:spPr>
        <p:txBody>
          <a:bodyPr vert="horz" lIns="92784" tIns="46392" rIns="92784" bIns="46392" rtlCol="0"/>
          <a:lstStyle>
            <a:lvl1pPr algn="r">
              <a:defRPr sz="1200"/>
            </a:lvl1pPr>
          </a:lstStyle>
          <a:p>
            <a:fld id="{86FEA5DD-3B4C-41C5-9C03-E6F2CAF69530}" type="datetimeFigureOut">
              <a:rPr lang="tr-TR" smtClean="0"/>
              <a:pPr/>
              <a:t>14.5.2014</a:t>
            </a:fld>
            <a:endParaRPr lang="tr-TR"/>
          </a:p>
        </p:txBody>
      </p:sp>
      <p:sp>
        <p:nvSpPr>
          <p:cNvPr id="4" name="3 Altbilgi Yer Tutucusu"/>
          <p:cNvSpPr>
            <a:spLocks noGrp="1"/>
          </p:cNvSpPr>
          <p:nvPr>
            <p:ph type="ftr" sz="quarter" idx="2"/>
          </p:nvPr>
        </p:nvSpPr>
        <p:spPr>
          <a:xfrm>
            <a:off x="1" y="9448185"/>
            <a:ext cx="2971800" cy="497364"/>
          </a:xfrm>
          <a:prstGeom prst="rect">
            <a:avLst/>
          </a:prstGeom>
        </p:spPr>
        <p:txBody>
          <a:bodyPr vert="horz" lIns="92784" tIns="46392" rIns="92784" bIns="46392"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9448185"/>
            <a:ext cx="2971800" cy="497364"/>
          </a:xfrm>
          <a:prstGeom prst="rect">
            <a:avLst/>
          </a:prstGeom>
        </p:spPr>
        <p:txBody>
          <a:bodyPr vert="horz" lIns="92784" tIns="46392" rIns="92784" bIns="46392" rtlCol="0" anchor="b"/>
          <a:lstStyle>
            <a:lvl1pPr algn="r">
              <a:defRPr sz="1200"/>
            </a:lvl1pPr>
          </a:lstStyle>
          <a:p>
            <a:fld id="{B10241A7-47A4-44DD-861C-D277313BF87B}" type="slidenum">
              <a:rPr lang="tr-TR" smtClean="0"/>
              <a:pPr/>
              <a:t>‹#›</a:t>
            </a:fld>
            <a:endParaRPr lang="tr-TR"/>
          </a:p>
        </p:txBody>
      </p:sp>
    </p:spTree>
    <p:extLst>
      <p:ext uri="{BB962C8B-B14F-4D97-AF65-F5344CB8AC3E}">
        <p14:creationId xmlns:p14="http://schemas.microsoft.com/office/powerpoint/2010/main" val="4250696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0"/>
            <a:ext cx="2971800" cy="497364"/>
          </a:xfrm>
          <a:prstGeom prst="rect">
            <a:avLst/>
          </a:prstGeom>
        </p:spPr>
        <p:txBody>
          <a:bodyPr vert="horz" lIns="92784" tIns="46392" rIns="92784" bIns="46392" rtlCol="0"/>
          <a:lstStyle>
            <a:lvl1pPr algn="l">
              <a:defRPr sz="1200"/>
            </a:lvl1pPr>
          </a:lstStyle>
          <a:p>
            <a:endParaRPr lang="tr-TR"/>
          </a:p>
        </p:txBody>
      </p:sp>
      <p:sp>
        <p:nvSpPr>
          <p:cNvPr id="3" name="2 Veri Yer Tutucusu"/>
          <p:cNvSpPr>
            <a:spLocks noGrp="1"/>
          </p:cNvSpPr>
          <p:nvPr>
            <p:ph type="dt" idx="1"/>
          </p:nvPr>
        </p:nvSpPr>
        <p:spPr>
          <a:xfrm>
            <a:off x="3884613" y="0"/>
            <a:ext cx="2971800" cy="497364"/>
          </a:xfrm>
          <a:prstGeom prst="rect">
            <a:avLst/>
          </a:prstGeom>
        </p:spPr>
        <p:txBody>
          <a:bodyPr vert="horz" lIns="92784" tIns="46392" rIns="92784" bIns="46392" rtlCol="0"/>
          <a:lstStyle>
            <a:lvl1pPr algn="r">
              <a:defRPr sz="1200"/>
            </a:lvl1pPr>
          </a:lstStyle>
          <a:p>
            <a:fld id="{554F0C74-2BBF-4B62-9AC9-75A4DD32D037}" type="datetimeFigureOut">
              <a:rPr lang="tr-TR" smtClean="0"/>
              <a:pPr/>
              <a:t>14.5.2014</a:t>
            </a:fld>
            <a:endParaRPr lang="tr-TR"/>
          </a:p>
        </p:txBody>
      </p:sp>
      <p:sp>
        <p:nvSpPr>
          <p:cNvPr id="4" name="3 Slayt Görüntüsü Yer Tutucusu"/>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784" tIns="46392" rIns="92784" bIns="46392" rtlCol="0" anchor="ctr"/>
          <a:lstStyle/>
          <a:p>
            <a:endParaRPr lang="tr-TR"/>
          </a:p>
        </p:txBody>
      </p:sp>
      <p:sp>
        <p:nvSpPr>
          <p:cNvPr id="5" name="4 Not Yer Tutucusu"/>
          <p:cNvSpPr>
            <a:spLocks noGrp="1"/>
          </p:cNvSpPr>
          <p:nvPr>
            <p:ph type="body" sz="quarter" idx="3"/>
          </p:nvPr>
        </p:nvSpPr>
        <p:spPr>
          <a:xfrm>
            <a:off x="685800" y="4724957"/>
            <a:ext cx="5486400" cy="4476274"/>
          </a:xfrm>
          <a:prstGeom prst="rect">
            <a:avLst/>
          </a:prstGeom>
        </p:spPr>
        <p:txBody>
          <a:bodyPr vert="horz" lIns="92784" tIns="46392" rIns="92784" bIns="46392"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1" y="9448185"/>
            <a:ext cx="2971800" cy="497364"/>
          </a:xfrm>
          <a:prstGeom prst="rect">
            <a:avLst/>
          </a:prstGeom>
        </p:spPr>
        <p:txBody>
          <a:bodyPr vert="horz" lIns="92784" tIns="46392" rIns="92784" bIns="46392"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9448185"/>
            <a:ext cx="2971800" cy="497364"/>
          </a:xfrm>
          <a:prstGeom prst="rect">
            <a:avLst/>
          </a:prstGeom>
        </p:spPr>
        <p:txBody>
          <a:bodyPr vert="horz" lIns="92784" tIns="46392" rIns="92784" bIns="46392" rtlCol="0" anchor="b"/>
          <a:lstStyle>
            <a:lvl1pPr algn="r">
              <a:defRPr sz="1200"/>
            </a:lvl1pPr>
          </a:lstStyle>
          <a:p>
            <a:fld id="{6F37D402-4D2F-4999-97D8-D5D4D08BAC97}" type="slidenum">
              <a:rPr lang="tr-TR" smtClean="0"/>
              <a:pPr/>
              <a:t>‹#›</a:t>
            </a:fld>
            <a:endParaRPr lang="tr-TR"/>
          </a:p>
        </p:txBody>
      </p:sp>
    </p:spTree>
    <p:extLst>
      <p:ext uri="{BB962C8B-B14F-4D97-AF65-F5344CB8AC3E}">
        <p14:creationId xmlns:p14="http://schemas.microsoft.com/office/powerpoint/2010/main" val="2421503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D1B4995-04C6-4270-90E4-FCAD024D3A9A}" type="datetime1">
              <a:rPr lang="tr-TR" smtClean="0"/>
              <a:pPr/>
              <a:t>14.5.2014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FDBB203-550C-438D-900E-F2D35A683EF6}" type="datetime1">
              <a:rPr lang="tr-TR" smtClean="0"/>
              <a:pPr/>
              <a:t>14.5.2014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6BE8269-D5C3-4C4E-994A-0260A30CB9EF}" type="datetime1">
              <a:rPr lang="tr-TR" smtClean="0"/>
              <a:pPr/>
              <a:t>14.5.2014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CEC7E3-6AD7-4677-8B44-EF7914373A8A}" type="datetime1">
              <a:rPr lang="tr-TR" smtClean="0"/>
              <a:pPr/>
              <a:t>14.5.2014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97706E9-5DEE-4A68-86E4-33ADD6ABDE1A}" type="datetime1">
              <a:rPr lang="tr-TR" smtClean="0"/>
              <a:pPr/>
              <a:t>14.5.2014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97D1256-62EE-4EFE-B52A-E3CCBFA84C48}" type="datetime1">
              <a:rPr lang="tr-TR" smtClean="0"/>
              <a:pPr/>
              <a:t>14.5.2014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0950CAA-051D-42F0-89DD-E6E1F54B7CA1}" type="datetime1">
              <a:rPr lang="tr-TR" smtClean="0"/>
              <a:pPr/>
              <a:t>14.5.2014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A91F0C-CF73-4E5C-9665-7B76E92124EC}" type="datetime1">
              <a:rPr lang="tr-TR" smtClean="0"/>
              <a:pPr/>
              <a:t>14.5.2014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C6ADDA9-130E-4ED8-92DA-15E502B58B95}" type="datetime1">
              <a:rPr lang="tr-TR" smtClean="0"/>
              <a:pPr/>
              <a:t>14.5.2014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F03235A-0548-470F-851B-8B76C72F9D5A}" type="datetime1">
              <a:rPr lang="tr-TR" smtClean="0"/>
              <a:pPr/>
              <a:t>14.5.2014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A177D4E-494A-4AE1-B98E-DE2F860DB910}" type="datetime1">
              <a:rPr lang="tr-TR" smtClean="0"/>
              <a:pPr/>
              <a:t>14.5.2014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846FE-2DE8-431B-9AAF-7F72C7ABB34B}" type="datetime1">
              <a:rPr lang="tr-TR" smtClean="0"/>
              <a:pPr/>
              <a:t>14.5.2014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A9C6F-DE9D-4E2B-B519-8269CDA0258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logolar\sunum_rektor_hoca\sunum_tasarim_turkce_1.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1028"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9" name="8 Metin kutusu"/>
          <p:cNvSpPr txBox="1"/>
          <p:nvPr/>
        </p:nvSpPr>
        <p:spPr>
          <a:xfrm>
            <a:off x="2536017" y="214290"/>
            <a:ext cx="4071966" cy="707886"/>
          </a:xfrm>
          <a:prstGeom prst="rect">
            <a:avLst/>
          </a:prstGeom>
          <a:noFill/>
        </p:spPr>
        <p:txBody>
          <a:bodyPr wrap="square" rtlCol="0">
            <a:spAutoFit/>
          </a:bodyPr>
          <a:lstStyle/>
          <a:p>
            <a:pPr algn="ctr"/>
            <a:r>
              <a:rPr lang="tr-TR" sz="2000" b="1" dirty="0" smtClean="0">
                <a:solidFill>
                  <a:schemeClr val="bg1">
                    <a:lumMod val="85000"/>
                  </a:schemeClr>
                </a:solidFill>
              </a:rPr>
              <a:t>İstanbul Üniversitesi</a:t>
            </a:r>
          </a:p>
          <a:p>
            <a:pPr algn="ctr"/>
            <a:r>
              <a:rPr lang="tr-TR" sz="2000" b="1" dirty="0" smtClean="0">
                <a:solidFill>
                  <a:schemeClr val="bg1">
                    <a:lumMod val="85000"/>
                  </a:schemeClr>
                </a:solidFill>
              </a:rPr>
              <a:t>Ulaştırma ve Lojistik Yüksekokulu</a:t>
            </a:r>
            <a:endParaRPr lang="tr-TR" sz="2000" b="1" dirty="0">
              <a:solidFill>
                <a:schemeClr val="bg1">
                  <a:lumMod val="85000"/>
                </a:schemeClr>
              </a:solidFill>
            </a:endParaRPr>
          </a:p>
        </p:txBody>
      </p:sp>
      <p:sp>
        <p:nvSpPr>
          <p:cNvPr id="7" name="6 Başlık"/>
          <p:cNvSpPr>
            <a:spLocks noGrp="1"/>
          </p:cNvSpPr>
          <p:nvPr>
            <p:ph type="ctrTitle"/>
          </p:nvPr>
        </p:nvSpPr>
        <p:spPr/>
        <p:txBody>
          <a:bodyPr>
            <a:normAutofit/>
          </a:bodyPr>
          <a:lstStyle/>
          <a:p>
            <a:r>
              <a:rPr lang="tr-TR" dirty="0" smtClean="0"/>
              <a:t>Lojistik Yönetimi</a:t>
            </a:r>
            <a:br>
              <a:rPr lang="tr-TR" dirty="0" smtClean="0"/>
            </a:br>
            <a:r>
              <a:rPr lang="tr-TR" dirty="0" smtClean="0"/>
              <a:t>Ders – V</a:t>
            </a:r>
            <a:endParaRPr lang="tr-TR" dirty="0"/>
          </a:p>
        </p:txBody>
      </p:sp>
      <p:sp>
        <p:nvSpPr>
          <p:cNvPr id="8" name="7 Alt Başlık"/>
          <p:cNvSpPr>
            <a:spLocks noGrp="1"/>
          </p:cNvSpPr>
          <p:nvPr>
            <p:ph type="subTitle" idx="1"/>
          </p:nvPr>
        </p:nvSpPr>
        <p:spPr/>
        <p:txBody>
          <a:bodyPr anchor="ctr"/>
          <a:lstStyle/>
          <a:p>
            <a:r>
              <a:rPr lang="tr-TR" dirty="0" smtClean="0">
                <a:solidFill>
                  <a:srgbClr val="008000"/>
                </a:solidFill>
              </a:rPr>
              <a:t>Yrd. Doç. Dr. Gültekin ALTUNTAŞ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195736" y="214290"/>
            <a:ext cx="4680520"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Hizmetlerinin Unsurları</a:t>
            </a:r>
            <a:endParaRPr lang="tr-TR" sz="3600" b="1" dirty="0">
              <a:solidFill>
                <a:schemeClr val="bg1">
                  <a:lumMod val="8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562826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65459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195736" y="214290"/>
            <a:ext cx="4680520"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Hizmetlerinin Unsurları</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85000" lnSpcReduction="20000"/>
          </a:bodyPr>
          <a:lstStyle/>
          <a:p>
            <a:pPr algn="just"/>
            <a:r>
              <a:rPr lang="tr-TR" b="1" dirty="0" smtClean="0">
                <a:solidFill>
                  <a:srgbClr val="FF0000"/>
                </a:solidFill>
              </a:rPr>
              <a:t>Stratejiler</a:t>
            </a:r>
          </a:p>
          <a:p>
            <a:pPr lvl="1" algn="just"/>
            <a:r>
              <a:rPr lang="tr-TR" b="1" dirty="0" smtClean="0">
                <a:solidFill>
                  <a:srgbClr val="FF0000"/>
                </a:solidFill>
              </a:rPr>
              <a:t>Reaktif teknikler</a:t>
            </a:r>
            <a:endParaRPr lang="tr-TR" dirty="0" smtClean="0"/>
          </a:p>
          <a:p>
            <a:pPr lvl="2" algn="just"/>
            <a:r>
              <a:rPr lang="tr-TR" dirty="0" smtClean="0"/>
              <a:t>Şikayet dinleme </a:t>
            </a:r>
            <a:r>
              <a:rPr lang="tr-TR" dirty="0" smtClean="0">
                <a:sym typeface="Wingdings" panose="05000000000000000000" pitchFamily="2" charset="2"/>
              </a:rPr>
              <a:t> ‘Gerçeklik Dakikaları’</a:t>
            </a:r>
          </a:p>
          <a:p>
            <a:pPr lvl="2" algn="just"/>
            <a:r>
              <a:rPr lang="tr-TR" dirty="0" smtClean="0">
                <a:sym typeface="Wingdings" panose="05000000000000000000" pitchFamily="2" charset="2"/>
              </a:rPr>
              <a:t>Kritik olay yöntemi  Eğitim, ekipman tasarımı, operasyon prosedürleri, performans kriterlerinin ölçümü</a:t>
            </a:r>
            <a:endParaRPr lang="tr-TR" dirty="0" smtClean="0"/>
          </a:p>
          <a:p>
            <a:pPr lvl="1" algn="just"/>
            <a:r>
              <a:rPr lang="tr-TR" b="1" dirty="0" smtClean="0">
                <a:solidFill>
                  <a:srgbClr val="FF0000"/>
                </a:solidFill>
              </a:rPr>
              <a:t>Proaktif teknikler</a:t>
            </a:r>
          </a:p>
          <a:p>
            <a:pPr lvl="2" algn="just"/>
            <a:r>
              <a:rPr lang="tr-TR" dirty="0" smtClean="0"/>
              <a:t>Tedarik Zinciri Konseyi’nin Tedarik Zinciri Operasyonu Referansları (SCOR) </a:t>
            </a:r>
            <a:r>
              <a:rPr lang="tr-TR" dirty="0" smtClean="0"/>
              <a:t>Modeli</a:t>
            </a:r>
          </a:p>
          <a:p>
            <a:pPr lvl="3" algn="just"/>
            <a:r>
              <a:rPr lang="tr-TR" dirty="0" smtClean="0"/>
              <a:t>Güvenilirlik</a:t>
            </a:r>
          </a:p>
          <a:p>
            <a:pPr lvl="3" algn="just"/>
            <a:r>
              <a:rPr lang="tr-TR" dirty="0" smtClean="0"/>
              <a:t>Hizmette isteklilik</a:t>
            </a:r>
          </a:p>
          <a:p>
            <a:pPr lvl="3" algn="just"/>
            <a:r>
              <a:rPr lang="tr-TR" dirty="0" smtClean="0"/>
              <a:t>Çeviklik</a:t>
            </a:r>
          </a:p>
          <a:p>
            <a:pPr lvl="3" algn="just"/>
            <a:r>
              <a:rPr lang="tr-TR" dirty="0" smtClean="0"/>
              <a:t>Toplam maliyet</a:t>
            </a:r>
          </a:p>
          <a:p>
            <a:pPr lvl="3" algn="just"/>
            <a:r>
              <a:rPr lang="tr-TR" dirty="0" smtClean="0"/>
              <a:t>Varlıklar</a:t>
            </a:r>
            <a:endParaRPr lang="tr-TR" dirty="0" smtClean="0"/>
          </a:p>
          <a:p>
            <a:pPr lvl="2" algn="just"/>
            <a:r>
              <a:rPr lang="tr-TR" dirty="0" smtClean="0"/>
              <a:t>Kıyaslama </a:t>
            </a:r>
            <a:r>
              <a:rPr lang="tr-TR" dirty="0" smtClean="0">
                <a:sym typeface="Wingdings" panose="05000000000000000000" pitchFamily="2" charset="2"/>
              </a:rPr>
              <a:t> Stratejik, finansal ve operasyonel karşılaştırma</a:t>
            </a:r>
            <a:endParaRPr lang="tr-TR" dirty="0" smtClean="0"/>
          </a:p>
        </p:txBody>
      </p:sp>
    </p:spTree>
    <p:extLst>
      <p:ext uri="{BB962C8B-B14F-4D97-AF65-F5344CB8AC3E}">
        <p14:creationId xmlns:p14="http://schemas.microsoft.com/office/powerpoint/2010/main" val="2346929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195736" y="214290"/>
            <a:ext cx="4680520"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Hizmetlerinin Unsurları</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a:bodyPr>
          <a:lstStyle/>
          <a:p>
            <a:pPr algn="just"/>
            <a:r>
              <a:rPr lang="tr-TR" b="1" dirty="0" smtClean="0">
                <a:solidFill>
                  <a:srgbClr val="FF0000"/>
                </a:solidFill>
              </a:rPr>
              <a:t>Stratejiler</a:t>
            </a:r>
          </a:p>
          <a:p>
            <a:pPr lvl="1" algn="just"/>
            <a:r>
              <a:rPr lang="tr-TR" b="1" dirty="0" smtClean="0">
                <a:solidFill>
                  <a:srgbClr val="FF0000"/>
                </a:solidFill>
              </a:rPr>
              <a:t>Hizmet kalitesi modeli</a:t>
            </a:r>
            <a:endParaRPr lang="tr-TR" dirty="0" smtClean="0"/>
          </a:p>
          <a:p>
            <a:pPr lvl="2" algn="just"/>
            <a:r>
              <a:rPr lang="tr-TR" dirty="0" smtClean="0"/>
              <a:t>Beklentiler</a:t>
            </a:r>
          </a:p>
          <a:p>
            <a:pPr lvl="2" algn="just"/>
            <a:r>
              <a:rPr lang="tr-TR" dirty="0" smtClean="0"/>
              <a:t>Gerçekleşmeler</a:t>
            </a:r>
          </a:p>
          <a:p>
            <a:pPr lvl="2" algn="just"/>
            <a:r>
              <a:rPr lang="tr-TR" dirty="0" smtClean="0"/>
              <a:t>Aradaki fark?</a:t>
            </a:r>
          </a:p>
        </p:txBody>
      </p:sp>
    </p:spTree>
    <p:extLst>
      <p:ext uri="{BB962C8B-B14F-4D97-AF65-F5344CB8AC3E}">
        <p14:creationId xmlns:p14="http://schemas.microsoft.com/office/powerpoint/2010/main" val="1494738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195736" y="214290"/>
            <a:ext cx="4680520"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Hizmetlerinin Unsurları</a:t>
            </a:r>
            <a:endParaRPr lang="tr-TR" sz="3600" b="1" dirty="0">
              <a:solidFill>
                <a:schemeClr val="bg1">
                  <a:lumMod val="85000"/>
                </a:schemeClr>
              </a:solidFill>
            </a:endParaRPr>
          </a:p>
        </p:txBody>
      </p:sp>
      <p:sp>
        <p:nvSpPr>
          <p:cNvPr id="2" name="TextBox 1"/>
          <p:cNvSpPr txBox="1"/>
          <p:nvPr/>
        </p:nvSpPr>
        <p:spPr>
          <a:xfrm>
            <a:off x="899592" y="1558533"/>
            <a:ext cx="1933158"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dirty="0" smtClean="0"/>
              <a:t>Pazarlama İletişimi</a:t>
            </a:r>
          </a:p>
          <a:p>
            <a:pPr algn="ctr"/>
            <a:r>
              <a:rPr lang="tr-TR" dirty="0" smtClean="0"/>
              <a:t>(Ağızdan Ağıza)</a:t>
            </a:r>
            <a:endParaRPr lang="tr-TR" dirty="0"/>
          </a:p>
        </p:txBody>
      </p:sp>
      <p:sp>
        <p:nvSpPr>
          <p:cNvPr id="7" name="TextBox 6"/>
          <p:cNvSpPr txBox="1"/>
          <p:nvPr/>
        </p:nvSpPr>
        <p:spPr>
          <a:xfrm>
            <a:off x="4374275" y="1556792"/>
            <a:ext cx="1044710"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Kişisel</a:t>
            </a:r>
          </a:p>
          <a:p>
            <a:pPr algn="ctr"/>
            <a:r>
              <a:rPr lang="tr-TR" dirty="0" smtClean="0"/>
              <a:t>İhtiyaçlar</a:t>
            </a:r>
            <a:endParaRPr lang="tr-TR" dirty="0"/>
          </a:p>
        </p:txBody>
      </p:sp>
      <p:sp>
        <p:nvSpPr>
          <p:cNvPr id="8" name="TextBox 7"/>
          <p:cNvSpPr txBox="1"/>
          <p:nvPr/>
        </p:nvSpPr>
        <p:spPr>
          <a:xfrm>
            <a:off x="6975984" y="1563282"/>
            <a:ext cx="1268424"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Geçmiş</a:t>
            </a:r>
          </a:p>
          <a:p>
            <a:pPr algn="ctr"/>
            <a:r>
              <a:rPr lang="tr-TR" dirty="0" smtClean="0"/>
              <a:t>Deneyimler</a:t>
            </a:r>
            <a:endParaRPr lang="tr-TR" dirty="0"/>
          </a:p>
        </p:txBody>
      </p:sp>
      <p:sp>
        <p:nvSpPr>
          <p:cNvPr id="9" name="TextBox 8"/>
          <p:cNvSpPr txBox="1"/>
          <p:nvPr/>
        </p:nvSpPr>
        <p:spPr>
          <a:xfrm>
            <a:off x="4355976" y="2494637"/>
            <a:ext cx="1089849"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Hizmet</a:t>
            </a:r>
          </a:p>
          <a:p>
            <a:pPr algn="ctr"/>
            <a:r>
              <a:rPr lang="tr-TR" dirty="0" smtClean="0"/>
              <a:t>Beklentisi</a:t>
            </a:r>
            <a:endParaRPr lang="tr-TR" dirty="0"/>
          </a:p>
        </p:txBody>
      </p:sp>
      <p:sp>
        <p:nvSpPr>
          <p:cNvPr id="10" name="TextBox 9"/>
          <p:cNvSpPr txBox="1"/>
          <p:nvPr/>
        </p:nvSpPr>
        <p:spPr>
          <a:xfrm>
            <a:off x="4385808" y="3502749"/>
            <a:ext cx="1050288"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Algılanan</a:t>
            </a:r>
          </a:p>
          <a:p>
            <a:pPr algn="ctr"/>
            <a:r>
              <a:rPr lang="tr-TR" dirty="0" smtClean="0"/>
              <a:t>Hizmet</a:t>
            </a:r>
            <a:endParaRPr lang="tr-TR" dirty="0"/>
          </a:p>
        </p:txBody>
      </p:sp>
      <p:sp>
        <p:nvSpPr>
          <p:cNvPr id="11" name="TextBox 10"/>
          <p:cNvSpPr txBox="1"/>
          <p:nvPr/>
        </p:nvSpPr>
        <p:spPr>
          <a:xfrm>
            <a:off x="4211960" y="4499828"/>
            <a:ext cx="1395859"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tr-TR" dirty="0" smtClean="0"/>
              <a:t>Hizmet Alımı</a:t>
            </a:r>
            <a:endParaRPr lang="tr-TR" dirty="0"/>
          </a:p>
        </p:txBody>
      </p:sp>
      <p:sp>
        <p:nvSpPr>
          <p:cNvPr id="12" name="TextBox 11"/>
          <p:cNvSpPr txBox="1"/>
          <p:nvPr/>
        </p:nvSpPr>
        <p:spPr>
          <a:xfrm>
            <a:off x="3357025" y="5157192"/>
            <a:ext cx="2883225"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Algıların Hizmet Kalitesi</a:t>
            </a:r>
          </a:p>
          <a:p>
            <a:pPr algn="ctr"/>
            <a:r>
              <a:rPr lang="tr-TR" dirty="0" smtClean="0"/>
              <a:t>Özelliklerine Dönüştürülmesi</a:t>
            </a:r>
            <a:endParaRPr lang="tr-TR" dirty="0"/>
          </a:p>
        </p:txBody>
      </p:sp>
      <p:sp>
        <p:nvSpPr>
          <p:cNvPr id="13" name="TextBox 12"/>
          <p:cNvSpPr txBox="1"/>
          <p:nvPr/>
        </p:nvSpPr>
        <p:spPr>
          <a:xfrm>
            <a:off x="3733083" y="6095037"/>
            <a:ext cx="2327111"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Müşteri Beklentilerinin</a:t>
            </a:r>
          </a:p>
          <a:p>
            <a:pPr algn="ctr"/>
            <a:r>
              <a:rPr lang="tr-TR" dirty="0" smtClean="0"/>
              <a:t>Algısal Yönetimi</a:t>
            </a:r>
          </a:p>
        </p:txBody>
      </p:sp>
      <p:cxnSp>
        <p:nvCxnSpPr>
          <p:cNvPr id="14" name="Elbow Connector 13"/>
          <p:cNvCxnSpPr>
            <a:stCxn id="7" idx="1"/>
            <a:endCxn id="2" idx="3"/>
          </p:cNvCxnSpPr>
          <p:nvPr/>
        </p:nvCxnSpPr>
        <p:spPr>
          <a:xfrm rot="10800000" flipV="1">
            <a:off x="2815476" y="1881697"/>
            <a:ext cx="1558800" cy="0"/>
          </a:xfrm>
          <a:prstGeom prst="bentConnector3">
            <a:avLst>
              <a:gd name="adj1" fmla="val 50000"/>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8" idx="1"/>
          </p:cNvCxnSpPr>
          <p:nvPr/>
        </p:nvCxnSpPr>
        <p:spPr>
          <a:xfrm>
            <a:off x="5418985" y="1879957"/>
            <a:ext cx="1556999" cy="0"/>
          </a:xfrm>
          <a:prstGeom prst="bentConnector3">
            <a:avLst>
              <a:gd name="adj1" fmla="val 50000"/>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2"/>
          </p:cNvCxnSpPr>
          <p:nvPr/>
        </p:nvCxnSpPr>
        <p:spPr>
          <a:xfrm>
            <a:off x="4896630" y="2203123"/>
            <a:ext cx="8" cy="360000"/>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900901" y="3141008"/>
            <a:ext cx="0" cy="360000"/>
          </a:xfrm>
          <a:prstGeom prst="straightConnector1">
            <a:avLst/>
          </a:prstGeom>
          <a:ln w="12700">
            <a:solidFill>
              <a:schemeClr val="tx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Elbow Connector 30"/>
          <p:cNvCxnSpPr>
            <a:endCxn id="10" idx="2"/>
          </p:cNvCxnSpPr>
          <p:nvPr/>
        </p:nvCxnSpPr>
        <p:spPr>
          <a:xfrm rot="5400000" flipH="1" flipV="1">
            <a:off x="4730952" y="4329080"/>
            <a:ext cx="360000" cy="0"/>
          </a:xfrm>
          <a:prstGeom prst="bentConnector3">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p:nvPr/>
        </p:nvCxnSpPr>
        <p:spPr>
          <a:xfrm rot="5400000" flipH="1" flipV="1">
            <a:off x="4752040" y="5049200"/>
            <a:ext cx="360000" cy="0"/>
          </a:xfrm>
          <a:prstGeom prst="bentConnector3">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rot="5400000" flipH="1" flipV="1">
            <a:off x="4752040" y="5928004"/>
            <a:ext cx="360000" cy="0"/>
          </a:xfrm>
          <a:prstGeom prst="bentConnector3">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a:off x="1866171" y="2209613"/>
            <a:ext cx="2489805" cy="608189"/>
          </a:xfrm>
          <a:prstGeom prst="bentConnector3">
            <a:avLst>
              <a:gd name="adj1" fmla="val -350"/>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2"/>
          </p:cNvCxnSpPr>
          <p:nvPr/>
        </p:nvCxnSpPr>
        <p:spPr>
          <a:xfrm rot="5400000">
            <a:off x="6223917" y="1431522"/>
            <a:ext cx="608189" cy="2164371"/>
          </a:xfrm>
          <a:prstGeom prst="bentConnector2">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617720" y="4365104"/>
            <a:ext cx="1991571"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tr-TR" dirty="0" smtClean="0"/>
              <a:t>Müşterilere Yönelik</a:t>
            </a:r>
          </a:p>
          <a:p>
            <a:pPr algn="ctr"/>
            <a:r>
              <a:rPr lang="tr-TR" dirty="0" smtClean="0"/>
              <a:t>Dış İletişim</a:t>
            </a:r>
            <a:endParaRPr lang="tr-TR" dirty="0"/>
          </a:p>
        </p:txBody>
      </p:sp>
      <p:cxnSp>
        <p:nvCxnSpPr>
          <p:cNvPr id="43" name="Elbow Connector 42"/>
          <p:cNvCxnSpPr>
            <a:stCxn id="42" idx="0"/>
            <a:endCxn id="9" idx="3"/>
          </p:cNvCxnSpPr>
          <p:nvPr/>
        </p:nvCxnSpPr>
        <p:spPr>
          <a:xfrm rot="16200000" flipV="1">
            <a:off x="5756016" y="2507613"/>
            <a:ext cx="1547301" cy="2167681"/>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p:cNvCxnSpPr>
            <a:endCxn id="10" idx="3"/>
          </p:cNvCxnSpPr>
          <p:nvPr/>
        </p:nvCxnSpPr>
        <p:spPr>
          <a:xfrm rot="10800000">
            <a:off x="5443778" y="3825916"/>
            <a:ext cx="2160000" cy="395173"/>
          </a:xfrm>
          <a:prstGeom prst="bentConnector3">
            <a:avLst>
              <a:gd name="adj1" fmla="val -347"/>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043608" y="4365104"/>
            <a:ext cx="7560840" cy="0"/>
          </a:xfrm>
          <a:prstGeom prst="line">
            <a:avLst/>
          </a:prstGeom>
          <a:ln w="28575">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971600" y="3995772"/>
            <a:ext cx="1257075"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dirty="0" smtClean="0"/>
              <a:t>Görünürlük</a:t>
            </a:r>
            <a:endParaRPr lang="tr-TR" dirty="0"/>
          </a:p>
        </p:txBody>
      </p:sp>
      <p:sp>
        <p:nvSpPr>
          <p:cNvPr id="52" name="TextBox 51"/>
          <p:cNvSpPr txBox="1"/>
          <p:nvPr/>
        </p:nvSpPr>
        <p:spPr>
          <a:xfrm>
            <a:off x="633558" y="3140968"/>
            <a:ext cx="1060868"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MÜŞTERİ</a:t>
            </a:r>
            <a:endParaRPr lang="tr-TR" b="1" dirty="0">
              <a:solidFill>
                <a:srgbClr val="FF0000"/>
              </a:solidFill>
            </a:endParaRPr>
          </a:p>
        </p:txBody>
      </p:sp>
      <p:sp>
        <p:nvSpPr>
          <p:cNvPr id="53" name="TextBox 52"/>
          <p:cNvSpPr txBox="1"/>
          <p:nvPr/>
        </p:nvSpPr>
        <p:spPr>
          <a:xfrm>
            <a:off x="626308" y="5291916"/>
            <a:ext cx="992579"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İŞLETME</a:t>
            </a:r>
            <a:endParaRPr lang="tr-TR" b="1" dirty="0">
              <a:solidFill>
                <a:srgbClr val="FF0000"/>
              </a:solidFill>
            </a:endParaRPr>
          </a:p>
        </p:txBody>
      </p:sp>
      <p:sp>
        <p:nvSpPr>
          <p:cNvPr id="54" name="TextBox 53"/>
          <p:cNvSpPr txBox="1"/>
          <p:nvPr/>
        </p:nvSpPr>
        <p:spPr>
          <a:xfrm>
            <a:off x="3681526" y="3122789"/>
            <a:ext cx="858889"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a:solidFill>
                  <a:srgbClr val="FF0000"/>
                </a:solidFill>
              </a:rPr>
              <a:t>V</a:t>
            </a:r>
            <a:r>
              <a:rPr lang="tr-TR" b="1" dirty="0" smtClean="0">
                <a:solidFill>
                  <a:srgbClr val="FF0000"/>
                </a:solidFill>
              </a:rPr>
              <a:t>. AÇIK</a:t>
            </a:r>
            <a:endParaRPr lang="tr-TR" b="1" dirty="0">
              <a:solidFill>
                <a:srgbClr val="FF0000"/>
              </a:solidFill>
            </a:endParaRPr>
          </a:p>
        </p:txBody>
      </p:sp>
      <p:cxnSp>
        <p:nvCxnSpPr>
          <p:cNvPr id="55" name="Straight Arrow Connector 54"/>
          <p:cNvCxnSpPr>
            <a:stCxn id="42" idx="1"/>
            <a:endCxn id="11" idx="3"/>
          </p:cNvCxnSpPr>
          <p:nvPr/>
        </p:nvCxnSpPr>
        <p:spPr>
          <a:xfrm flipH="1" flipV="1">
            <a:off x="5607819" y="4684494"/>
            <a:ext cx="1009901" cy="3776"/>
          </a:xfrm>
          <a:prstGeom prst="straightConnector1">
            <a:avLst/>
          </a:prstGeom>
          <a:ln w="12700">
            <a:solidFill>
              <a:schemeClr val="tx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684648" y="4859868"/>
            <a:ext cx="919804"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IV. AÇIK</a:t>
            </a:r>
            <a:endParaRPr lang="tr-TR" b="1" dirty="0">
              <a:solidFill>
                <a:srgbClr val="FF0000"/>
              </a:solidFill>
            </a:endParaRPr>
          </a:p>
        </p:txBody>
      </p:sp>
      <p:sp>
        <p:nvSpPr>
          <p:cNvPr id="59" name="TextBox 58"/>
          <p:cNvSpPr txBox="1"/>
          <p:nvPr/>
        </p:nvSpPr>
        <p:spPr>
          <a:xfrm>
            <a:off x="3275856" y="4859868"/>
            <a:ext cx="927370"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III. AÇIK</a:t>
            </a:r>
            <a:endParaRPr lang="tr-TR" b="1" dirty="0">
              <a:solidFill>
                <a:srgbClr val="FF0000"/>
              </a:solidFill>
            </a:endParaRPr>
          </a:p>
        </p:txBody>
      </p:sp>
      <p:cxnSp>
        <p:nvCxnSpPr>
          <p:cNvPr id="60" name="Straight Arrow Connector 59"/>
          <p:cNvCxnSpPr/>
          <p:nvPr/>
        </p:nvCxnSpPr>
        <p:spPr>
          <a:xfrm>
            <a:off x="4644008" y="4869200"/>
            <a:ext cx="0" cy="360000"/>
          </a:xfrm>
          <a:prstGeom prst="straightConnector1">
            <a:avLst/>
          </a:prstGeom>
          <a:ln w="12700">
            <a:solidFill>
              <a:schemeClr val="tx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3320100" y="5762752"/>
            <a:ext cx="866456"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II. AÇIK</a:t>
            </a:r>
            <a:endParaRPr lang="tr-TR" b="1" dirty="0">
              <a:solidFill>
                <a:srgbClr val="FF0000"/>
              </a:solidFill>
            </a:endParaRPr>
          </a:p>
        </p:txBody>
      </p:sp>
      <p:cxnSp>
        <p:nvCxnSpPr>
          <p:cNvPr id="62" name="Straight Arrow Connector 61"/>
          <p:cNvCxnSpPr/>
          <p:nvPr/>
        </p:nvCxnSpPr>
        <p:spPr>
          <a:xfrm>
            <a:off x="4644008" y="5772084"/>
            <a:ext cx="0" cy="360000"/>
          </a:xfrm>
          <a:prstGeom prst="straightConnector1">
            <a:avLst/>
          </a:prstGeom>
          <a:ln w="12700">
            <a:solidFill>
              <a:schemeClr val="tx2"/>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Elbow Connector 62"/>
          <p:cNvCxnSpPr/>
          <p:nvPr/>
        </p:nvCxnSpPr>
        <p:spPr>
          <a:xfrm rot="5400000">
            <a:off x="1575350" y="3650278"/>
            <a:ext cx="3433952" cy="2127302"/>
          </a:xfrm>
          <a:prstGeom prst="bentConnector3">
            <a:avLst>
              <a:gd name="adj1" fmla="val 179"/>
            </a:avLst>
          </a:prstGeom>
          <a:ln w="28575">
            <a:solidFill>
              <a:schemeClr val="tx1"/>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3" idx="1"/>
          </p:cNvCxnSpPr>
          <p:nvPr/>
        </p:nvCxnSpPr>
        <p:spPr>
          <a:xfrm rot="10800000">
            <a:off x="2228675" y="6430903"/>
            <a:ext cx="1504408" cy="0"/>
          </a:xfrm>
          <a:prstGeom prst="bentConnector3">
            <a:avLst>
              <a:gd name="adj1" fmla="val 50000"/>
            </a:avLst>
          </a:prstGeom>
          <a:ln w="28575">
            <a:solidFill>
              <a:schemeClr val="tx1"/>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2336844" y="4490536"/>
            <a:ext cx="805542"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tr-TR" b="1" dirty="0" smtClean="0">
                <a:solidFill>
                  <a:srgbClr val="FF0000"/>
                </a:solidFill>
              </a:rPr>
              <a:t>I. AÇIK</a:t>
            </a:r>
            <a:endParaRPr lang="tr-TR" b="1" dirty="0">
              <a:solidFill>
                <a:srgbClr val="FF0000"/>
              </a:solidFill>
            </a:endParaRPr>
          </a:p>
        </p:txBody>
      </p:sp>
    </p:spTree>
    <p:extLst>
      <p:ext uri="{BB962C8B-B14F-4D97-AF65-F5344CB8AC3E}">
        <p14:creationId xmlns:p14="http://schemas.microsoft.com/office/powerpoint/2010/main" val="1680387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071670" y="214290"/>
            <a:ext cx="4876593" cy="1200329"/>
          </a:xfrm>
          <a:prstGeom prst="rect">
            <a:avLst/>
          </a:prstGeom>
          <a:noFill/>
        </p:spPr>
        <p:txBody>
          <a:bodyPr wrap="square" rtlCol="0">
            <a:spAutoFit/>
          </a:bodyPr>
          <a:lstStyle/>
          <a:p>
            <a:pPr algn="ctr"/>
            <a:r>
              <a:rPr lang="tr-TR" sz="3600" b="1" dirty="0" smtClean="0">
                <a:solidFill>
                  <a:schemeClr val="bg1">
                    <a:lumMod val="85000"/>
                  </a:schemeClr>
                </a:solidFill>
              </a:rPr>
              <a:t>Müşteri Hizmetlerinin Çok İşlevli Boyutları</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lnSpcReduction="10000"/>
          </a:bodyPr>
          <a:lstStyle/>
          <a:p>
            <a:pPr algn="just"/>
            <a:r>
              <a:rPr lang="tr-TR" b="1" dirty="0" smtClean="0">
                <a:solidFill>
                  <a:srgbClr val="FF0000"/>
                </a:solidFill>
              </a:rPr>
              <a:t>Zaman</a:t>
            </a:r>
            <a:endParaRPr lang="tr-TR" b="1" dirty="0">
              <a:solidFill>
                <a:srgbClr val="FF0000"/>
              </a:solidFill>
            </a:endParaRPr>
          </a:p>
          <a:p>
            <a:pPr lvl="1" algn="just"/>
            <a:r>
              <a:rPr lang="tr-TR" dirty="0" smtClean="0"/>
              <a:t>Sıklıka sipariş karşılama çevrim süresi</a:t>
            </a:r>
          </a:p>
          <a:p>
            <a:pPr algn="just"/>
            <a:r>
              <a:rPr lang="tr-TR" b="1" dirty="0">
                <a:solidFill>
                  <a:srgbClr val="FF0000"/>
                </a:solidFill>
              </a:rPr>
              <a:t>Güvenilebilirlik</a:t>
            </a:r>
          </a:p>
          <a:p>
            <a:pPr lvl="1" algn="just"/>
            <a:r>
              <a:rPr lang="tr-TR" dirty="0" smtClean="0"/>
              <a:t>Doğru, zarar görmemiş siparişlerin kesin teslim sürelerinin garanti edilebilirliği</a:t>
            </a:r>
          </a:p>
          <a:p>
            <a:pPr algn="just"/>
            <a:r>
              <a:rPr lang="tr-TR" b="1" dirty="0" smtClean="0">
                <a:solidFill>
                  <a:srgbClr val="FF0000"/>
                </a:solidFill>
              </a:rPr>
              <a:t>İletişim</a:t>
            </a:r>
            <a:endParaRPr lang="tr-TR" b="1" dirty="0">
              <a:solidFill>
                <a:srgbClr val="FF0000"/>
              </a:solidFill>
            </a:endParaRPr>
          </a:p>
          <a:p>
            <a:pPr lvl="1" algn="just"/>
            <a:r>
              <a:rPr lang="tr-TR" dirty="0" smtClean="0"/>
              <a:t>Sipariş alma kolaylığı, cevap sorgulayabilirlik</a:t>
            </a:r>
          </a:p>
          <a:p>
            <a:pPr algn="just"/>
            <a:r>
              <a:rPr lang="tr-TR" b="1" dirty="0" smtClean="0">
                <a:solidFill>
                  <a:srgbClr val="FF0000"/>
                </a:solidFill>
              </a:rPr>
              <a:t>Esneklik</a:t>
            </a:r>
            <a:endParaRPr lang="tr-TR" b="1" dirty="0">
              <a:solidFill>
                <a:srgbClr val="FF0000"/>
              </a:solidFill>
            </a:endParaRPr>
          </a:p>
          <a:p>
            <a:pPr lvl="1" algn="just"/>
            <a:r>
              <a:rPr lang="tr-TR" dirty="0" smtClean="0"/>
              <a:t>Müşterinin değişen istek ve ihtiyaçlarını tanımlayabilme ve cevap verebilme</a:t>
            </a:r>
            <a:endParaRPr lang="en-US" dirty="0"/>
          </a:p>
        </p:txBody>
      </p:sp>
    </p:spTree>
    <p:extLst>
      <p:ext uri="{BB962C8B-B14F-4D97-AF65-F5344CB8AC3E}">
        <p14:creationId xmlns:p14="http://schemas.microsoft.com/office/powerpoint/2010/main" val="1067963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E:\logolar\sunum_rektor_hoca\sunum_tasarim_turkce_1.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6"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3" name="2 İçerik Yer Tutucusu"/>
          <p:cNvSpPr>
            <a:spLocks noGrp="1"/>
          </p:cNvSpPr>
          <p:nvPr>
            <p:ph idx="1"/>
          </p:nvPr>
        </p:nvSpPr>
        <p:spPr>
          <a:xfrm>
            <a:off x="1821637" y="5786454"/>
            <a:ext cx="5500726" cy="500066"/>
          </a:xfrm>
        </p:spPr>
        <p:txBody>
          <a:bodyPr>
            <a:normAutofit/>
          </a:bodyPr>
          <a:lstStyle/>
          <a:p>
            <a:pPr algn="ctr">
              <a:buNone/>
            </a:pPr>
            <a:r>
              <a:rPr lang="tr-TR" sz="2400" b="1" dirty="0" smtClean="0"/>
              <a:t>Teşekkür ederim.</a:t>
            </a:r>
            <a:endParaRPr lang="tr-TR" sz="2400" b="1" dirty="0"/>
          </a:p>
        </p:txBody>
      </p:sp>
      <p:sp>
        <p:nvSpPr>
          <p:cNvPr id="7" name="6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İstanbul Üniversitesi</a:t>
            </a:r>
            <a:endParaRPr lang="tr-TR" sz="3600" b="1" dirty="0">
              <a:solidFill>
                <a:schemeClr val="bg1">
                  <a:lumMod val="85000"/>
                </a:schemeClr>
              </a:solidFill>
            </a:endParaRPr>
          </a:p>
        </p:txBody>
      </p:sp>
      <p:pic>
        <p:nvPicPr>
          <p:cNvPr id="9" name="Picture 1" descr="C:\Users\Turkoglu\Desktop\Rektor_hoca_sunum\lalaler.jpg"/>
          <p:cNvPicPr>
            <a:picLocks noChangeAspect="1" noChangeArrowheads="1"/>
          </p:cNvPicPr>
          <p:nvPr/>
        </p:nvPicPr>
        <p:blipFill>
          <a:blip r:embed="rId4" cstate="print"/>
          <a:srcRect/>
          <a:stretch>
            <a:fillRect/>
          </a:stretch>
        </p:blipFill>
        <p:spPr bwMode="auto">
          <a:xfrm>
            <a:off x="2318536" y="2434529"/>
            <a:ext cx="4506928" cy="32090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Gündem</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a:bodyPr>
          <a:lstStyle/>
          <a:p>
            <a:r>
              <a:rPr lang="tr-TR" dirty="0" smtClean="0"/>
              <a:t>Giriş</a:t>
            </a:r>
          </a:p>
          <a:p>
            <a:r>
              <a:rPr lang="tr-TR" sz="3100" dirty="0"/>
              <a:t>Lojistik Müşteri Hizmetleri</a:t>
            </a:r>
          </a:p>
          <a:p>
            <a:r>
              <a:rPr lang="tr-TR" sz="3100" dirty="0"/>
              <a:t>Lojistik Müşteri Hizmetlerinin Unsurları</a:t>
            </a:r>
          </a:p>
          <a:p>
            <a:r>
              <a:rPr lang="tr-TR" sz="3100" dirty="0"/>
              <a:t>Müşteri Hizmetlerinin Çok İşlevli </a:t>
            </a:r>
            <a:r>
              <a:rPr lang="tr-TR" sz="3100" dirty="0" smtClean="0"/>
              <a:t>Boyutları</a:t>
            </a:r>
            <a:endParaRPr lang="tr-TR" sz="3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Giriş</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70000" lnSpcReduction="20000"/>
          </a:bodyPr>
          <a:lstStyle/>
          <a:p>
            <a:pPr algn="just"/>
            <a:r>
              <a:rPr lang="tr-TR" dirty="0" smtClean="0"/>
              <a:t>Lojistik sözcüğü köken olarak askeri bir geçmişe sahiptir. Bu nedenle ve «müşteri hizmetleri» kavramı ile özdeşleştirmek pek de kolay değildir!</a:t>
            </a:r>
          </a:p>
          <a:p>
            <a:pPr algn="just"/>
            <a:endParaRPr lang="tr-TR" dirty="0" smtClean="0"/>
          </a:p>
          <a:p>
            <a:pPr algn="just"/>
            <a:r>
              <a:rPr lang="tr-TR" dirty="0" smtClean="0"/>
              <a:t>Dahası, müşteri hizmetleri, bir şirketin işletme lojistiği ve pazarlama karmasının «fiziksel dağıtım» ya da «yer» unsurunun bir çıktısıdır. </a:t>
            </a:r>
          </a:p>
          <a:p>
            <a:pPr algn="just"/>
            <a:endParaRPr lang="tr-TR" dirty="0" smtClean="0"/>
          </a:p>
          <a:p>
            <a:pPr algn="just"/>
            <a:r>
              <a:rPr lang="tr-TR" sz="3200" dirty="0" smtClean="0"/>
              <a:t>Bu nedenle, müşteri hizmetleri, lojistik eylemleri ile pazarlamanın talep oluşturma süreci arasındaki arayüzü oluşturur.</a:t>
            </a:r>
          </a:p>
          <a:p>
            <a:pPr algn="just"/>
            <a:endParaRPr lang="tr-TR" sz="3200" dirty="0" smtClean="0"/>
          </a:p>
          <a:p>
            <a:pPr algn="just"/>
            <a:r>
              <a:rPr lang="tr-TR" dirty="0" smtClean="0"/>
              <a:t>Ek olarak da, bir lojistik sistemin müşterileri için zaman ve yer faydası yaratmak adına ne kadar iyi çalıştığının bir ifadesidir. </a:t>
            </a:r>
            <a:endParaRPr lang="tr-TR" sz="3200" dirty="0"/>
          </a:p>
        </p:txBody>
      </p:sp>
    </p:spTree>
    <p:extLst>
      <p:ext uri="{BB962C8B-B14F-4D97-AF65-F5344CB8AC3E}">
        <p14:creationId xmlns:p14="http://schemas.microsoft.com/office/powerpoint/2010/main" val="171397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Giriş</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77500" lnSpcReduction="20000"/>
          </a:bodyPr>
          <a:lstStyle/>
          <a:p>
            <a:pPr algn="just"/>
            <a:r>
              <a:rPr lang="tr-TR" dirty="0" smtClean="0"/>
              <a:t>Lojistik müşteri hizmetleri, bir alıcı, bir satıcı ve üçüncü bir taraf arasında geçen bir süreçtir. Süreç, değişime konu olan mal ya da hizmete katma değer eklenmesi ile sonuçlanır! Bir başka deyişle, değişim sürecine katılan her bir tarafın elde edilen katma değeri paylaşarak, başlangıçtaki durumundan daha iyiye gittiği bir durumu anlatır. </a:t>
            </a:r>
          </a:p>
          <a:p>
            <a:pPr algn="just"/>
            <a:endParaRPr lang="tr-TR" dirty="0"/>
          </a:p>
          <a:p>
            <a:pPr algn="just"/>
            <a:r>
              <a:rPr lang="tr-TR" dirty="0" smtClean="0"/>
              <a:t>Hizmeti, maldan ayıran dört temel unsur söz konusudur:</a:t>
            </a:r>
          </a:p>
          <a:p>
            <a:pPr lvl="1" algn="just"/>
            <a:r>
              <a:rPr lang="tr-TR" dirty="0" smtClean="0"/>
              <a:t>Somutluk,</a:t>
            </a:r>
          </a:p>
          <a:p>
            <a:pPr lvl="1" algn="just"/>
            <a:r>
              <a:rPr lang="tr-TR" dirty="0" smtClean="0"/>
              <a:t>Üretim ve tüketimin birbirinden </a:t>
            </a:r>
            <a:r>
              <a:rPr lang="tr-TR" dirty="0" smtClean="0"/>
              <a:t>ayrıştırılamaması,</a:t>
            </a:r>
            <a:endParaRPr lang="tr-TR" dirty="0" smtClean="0"/>
          </a:p>
          <a:p>
            <a:pPr lvl="1" algn="just"/>
            <a:r>
              <a:rPr lang="tr-TR" dirty="0" smtClean="0"/>
              <a:t>Heterojenlik ya da </a:t>
            </a:r>
            <a:r>
              <a:rPr lang="tr-TR" dirty="0" smtClean="0"/>
              <a:t>tutarsızlık,</a:t>
            </a:r>
            <a:endParaRPr lang="tr-TR" dirty="0" smtClean="0"/>
          </a:p>
          <a:p>
            <a:pPr lvl="1" algn="just"/>
            <a:r>
              <a:rPr lang="tr-TR" dirty="0" smtClean="0"/>
              <a:t>Bozulabilirlik</a:t>
            </a:r>
            <a:r>
              <a:rPr lang="tr-TR" dirty="0"/>
              <a:t>.</a:t>
            </a:r>
            <a:endParaRPr lang="tr-TR" dirty="0" smtClean="0"/>
          </a:p>
        </p:txBody>
      </p:sp>
    </p:spTree>
    <p:extLst>
      <p:ext uri="{BB962C8B-B14F-4D97-AF65-F5344CB8AC3E}">
        <p14:creationId xmlns:p14="http://schemas.microsoft.com/office/powerpoint/2010/main" val="412235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Giriş</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lnSpcReduction="10000"/>
          </a:bodyPr>
          <a:lstStyle/>
          <a:p>
            <a:pPr algn="just"/>
            <a:r>
              <a:rPr lang="tr-TR" dirty="0" smtClean="0"/>
              <a:t>Birincil lojistik faaliyetler,</a:t>
            </a:r>
          </a:p>
          <a:p>
            <a:pPr lvl="1" algn="just"/>
            <a:r>
              <a:rPr lang="tr-TR" dirty="0" smtClean="0"/>
              <a:t>Taşıma,</a:t>
            </a:r>
          </a:p>
          <a:p>
            <a:pPr lvl="1" algn="just"/>
            <a:r>
              <a:rPr lang="tr-TR" dirty="0" smtClean="0"/>
              <a:t>Depolama,</a:t>
            </a:r>
          </a:p>
          <a:p>
            <a:pPr lvl="1" algn="just"/>
            <a:r>
              <a:rPr lang="tr-TR" dirty="0" smtClean="0"/>
              <a:t>Envanter yönetimi ve</a:t>
            </a:r>
          </a:p>
          <a:p>
            <a:pPr lvl="1" algn="just"/>
            <a:r>
              <a:rPr lang="tr-TR" dirty="0" smtClean="0"/>
              <a:t>Sipariş işlemedir.</a:t>
            </a:r>
          </a:p>
          <a:p>
            <a:pPr algn="just"/>
            <a:endParaRPr lang="tr-TR" dirty="0"/>
          </a:p>
          <a:p>
            <a:pPr algn="just"/>
            <a:r>
              <a:rPr lang="tr-TR" dirty="0" smtClean="0"/>
              <a:t>Peki, müşteri hizmetleri nerede devreye girer?</a:t>
            </a:r>
          </a:p>
          <a:p>
            <a:pPr lvl="1" algn="just"/>
            <a:r>
              <a:rPr lang="tr-TR" dirty="0" smtClean="0"/>
              <a:t>Sipariş?</a:t>
            </a:r>
          </a:p>
          <a:p>
            <a:pPr lvl="1" algn="just"/>
            <a:r>
              <a:rPr lang="tr-TR" dirty="0" smtClean="0"/>
              <a:t>Teslim alma?</a:t>
            </a:r>
          </a:p>
        </p:txBody>
      </p:sp>
    </p:spTree>
    <p:extLst>
      <p:ext uri="{BB962C8B-B14F-4D97-AF65-F5344CB8AC3E}">
        <p14:creationId xmlns:p14="http://schemas.microsoft.com/office/powerpoint/2010/main" val="2805263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85000" lnSpcReduction="10000"/>
          </a:bodyPr>
          <a:lstStyle/>
          <a:p>
            <a:pPr algn="just"/>
            <a:r>
              <a:rPr lang="tr-TR" dirty="0" smtClean="0"/>
              <a:t>Kârı en çoklama?</a:t>
            </a:r>
          </a:p>
          <a:p>
            <a:pPr algn="just"/>
            <a:r>
              <a:rPr lang="tr-TR" dirty="0" smtClean="0"/>
              <a:t>Lojistik maliyetleri en azlama?</a:t>
            </a:r>
          </a:p>
          <a:p>
            <a:pPr lvl="1" algn="just"/>
            <a:r>
              <a:rPr lang="tr-TR" dirty="0" smtClean="0"/>
              <a:t>Envanter, depolama, taşıma, bilgi/sipariş işleme...</a:t>
            </a:r>
          </a:p>
          <a:p>
            <a:pPr lvl="1" algn="just"/>
            <a:endParaRPr lang="tr-TR" dirty="0" smtClean="0"/>
          </a:p>
          <a:p>
            <a:pPr algn="just"/>
            <a:r>
              <a:rPr lang="tr-TR" dirty="0" smtClean="0"/>
              <a:t>Kârı en çoklamak ve maliyetleri en azlamak, hem de hizmet düzeyini sabit tutarak, hatta yükselterek?</a:t>
            </a:r>
          </a:p>
          <a:p>
            <a:pPr lvl="1" algn="just"/>
            <a:r>
              <a:rPr lang="tr-TR" dirty="0" smtClean="0"/>
              <a:t>Bu bir ‘Mission Impossible’ mi?</a:t>
            </a:r>
          </a:p>
          <a:p>
            <a:pPr algn="just"/>
            <a:endParaRPr lang="tr-TR" dirty="0"/>
          </a:p>
          <a:p>
            <a:pPr algn="just"/>
            <a:r>
              <a:rPr lang="tr-TR" dirty="0" smtClean="0"/>
              <a:t>Üstüne, tedarik zinciri boyunca bu kadar taraf söz konusuyken?</a:t>
            </a:r>
          </a:p>
        </p:txBody>
      </p:sp>
    </p:spTree>
    <p:extLst>
      <p:ext uri="{BB962C8B-B14F-4D97-AF65-F5344CB8AC3E}">
        <p14:creationId xmlns:p14="http://schemas.microsoft.com/office/powerpoint/2010/main" val="2299738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lnSpcReduction="10000"/>
          </a:bodyPr>
          <a:lstStyle/>
          <a:p>
            <a:pPr algn="just"/>
            <a:r>
              <a:rPr lang="tr-TR" dirty="0" smtClean="0"/>
              <a:t>Lojistikte kalite, müşteri istek ve ihtiyaçlarını karşılamak anlamına gelir.</a:t>
            </a:r>
          </a:p>
          <a:p>
            <a:pPr lvl="1" algn="just"/>
            <a:r>
              <a:rPr lang="tr-TR" dirty="0" smtClean="0"/>
              <a:t>Bu nedenle, tedarik zinciri boyunca, her bir tarafın beklentileri ve bu beklentilerin önem düzeyini belirlemek gerekebilir.</a:t>
            </a:r>
          </a:p>
          <a:p>
            <a:pPr lvl="1" algn="just"/>
            <a:endParaRPr lang="tr-TR" dirty="0" smtClean="0"/>
          </a:p>
          <a:p>
            <a:pPr algn="just"/>
            <a:r>
              <a:rPr lang="tr-TR" dirty="0" smtClean="0"/>
              <a:t>7/24 mü dediniz?</a:t>
            </a:r>
          </a:p>
          <a:p>
            <a:pPr algn="just"/>
            <a:endParaRPr lang="tr-TR" dirty="0"/>
          </a:p>
          <a:p>
            <a:pPr algn="just"/>
            <a:r>
              <a:rPr lang="tr-TR" dirty="0" smtClean="0"/>
              <a:t>Sadakat ve kârlılık buna mı bağlı?</a:t>
            </a:r>
          </a:p>
        </p:txBody>
      </p:sp>
    </p:spTree>
    <p:extLst>
      <p:ext uri="{BB962C8B-B14F-4D97-AF65-F5344CB8AC3E}">
        <p14:creationId xmlns:p14="http://schemas.microsoft.com/office/powerpoint/2010/main" val="52350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523220"/>
          </a:xfrm>
          <a:prstGeom prst="rect">
            <a:avLst/>
          </a:prstGeom>
          <a:noFill/>
        </p:spPr>
        <p:txBody>
          <a:bodyPr wrap="square" rtlCol="0">
            <a:spAutoFit/>
          </a:bodyPr>
          <a:lstStyle/>
          <a:p>
            <a:pPr algn="ctr"/>
            <a:r>
              <a:rPr lang="tr-TR" sz="2800" b="1" dirty="0" smtClean="0">
                <a:solidFill>
                  <a:schemeClr val="bg1">
                    <a:lumMod val="85000"/>
                  </a:schemeClr>
                </a:solidFill>
              </a:rPr>
              <a:t>Lojistik Müşteri Hizmetleri</a:t>
            </a:r>
            <a:endParaRPr lang="tr-TR" sz="2800" b="1" dirty="0">
              <a:solidFill>
                <a:schemeClr val="bg1">
                  <a:lumMod val="8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6333323"/>
              </p:ext>
            </p:extLst>
          </p:nvPr>
        </p:nvGraphicFramePr>
        <p:xfrm>
          <a:off x="457200" y="1783357"/>
          <a:ext cx="41148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3779912" y="2419205"/>
            <a:ext cx="5250155" cy="369332"/>
          </a:xfrm>
          <a:prstGeom prst="rect">
            <a:avLst/>
          </a:prstGeom>
          <a:noFill/>
        </p:spPr>
        <p:txBody>
          <a:bodyPr wrap="none" rtlCol="0">
            <a:spAutoFit/>
          </a:bodyPr>
          <a:lstStyle/>
          <a:p>
            <a:r>
              <a:rPr lang="tr-TR" b="1" dirty="0" smtClean="0">
                <a:solidFill>
                  <a:srgbClr val="FF0000"/>
                </a:solidFill>
              </a:rPr>
              <a:t>İşletmeler müşterilerinin isteklerine cevap vermiyor!</a:t>
            </a:r>
            <a:endParaRPr lang="tr-TR" b="1" dirty="0">
              <a:solidFill>
                <a:srgbClr val="FF0000"/>
              </a:solidFill>
            </a:endParaRPr>
          </a:p>
        </p:txBody>
      </p:sp>
      <p:sp>
        <p:nvSpPr>
          <p:cNvPr id="48" name="TextBox 47"/>
          <p:cNvSpPr txBox="1"/>
          <p:nvPr/>
        </p:nvSpPr>
        <p:spPr>
          <a:xfrm>
            <a:off x="3779912" y="3386841"/>
            <a:ext cx="4618059" cy="369332"/>
          </a:xfrm>
          <a:prstGeom prst="rect">
            <a:avLst/>
          </a:prstGeom>
          <a:noFill/>
        </p:spPr>
        <p:txBody>
          <a:bodyPr wrap="none" rtlCol="0">
            <a:spAutoFit/>
          </a:bodyPr>
          <a:lstStyle/>
          <a:p>
            <a:r>
              <a:rPr lang="tr-TR" dirty="0" smtClean="0"/>
              <a:t>İşletmeler yönetişim sürecini koordine etmiyor!</a:t>
            </a:r>
            <a:endParaRPr lang="tr-TR" dirty="0"/>
          </a:p>
        </p:txBody>
      </p:sp>
      <p:sp>
        <p:nvSpPr>
          <p:cNvPr id="49" name="TextBox 48"/>
          <p:cNvSpPr txBox="1"/>
          <p:nvPr/>
        </p:nvSpPr>
        <p:spPr>
          <a:xfrm>
            <a:off x="3779912" y="4332237"/>
            <a:ext cx="3146502" cy="369332"/>
          </a:xfrm>
          <a:prstGeom prst="rect">
            <a:avLst/>
          </a:prstGeom>
          <a:noFill/>
        </p:spPr>
        <p:txBody>
          <a:bodyPr wrap="none" rtlCol="0">
            <a:spAutoFit/>
          </a:bodyPr>
          <a:lstStyle/>
          <a:p>
            <a:r>
              <a:rPr lang="tr-TR" dirty="0" smtClean="0"/>
              <a:t>İşletmeler ürünlerini çoğaltıyor!</a:t>
            </a:r>
            <a:endParaRPr lang="tr-TR" dirty="0"/>
          </a:p>
        </p:txBody>
      </p:sp>
      <p:sp>
        <p:nvSpPr>
          <p:cNvPr id="50" name="TextBox 49"/>
          <p:cNvSpPr txBox="1"/>
          <p:nvPr/>
        </p:nvSpPr>
        <p:spPr>
          <a:xfrm>
            <a:off x="3779912" y="5331057"/>
            <a:ext cx="4147417" cy="369332"/>
          </a:xfrm>
          <a:prstGeom prst="rect">
            <a:avLst/>
          </a:prstGeom>
          <a:noFill/>
        </p:spPr>
        <p:txBody>
          <a:bodyPr wrap="none" rtlCol="0">
            <a:spAutoFit/>
          </a:bodyPr>
          <a:lstStyle/>
          <a:p>
            <a:r>
              <a:rPr lang="tr-TR" b="1" dirty="0" smtClean="0">
                <a:solidFill>
                  <a:srgbClr val="FF0000"/>
                </a:solidFill>
              </a:rPr>
              <a:t>İşletmeler müşteri hizmetlerini ölçmüyor!</a:t>
            </a:r>
            <a:endParaRPr lang="tr-TR" b="1" dirty="0">
              <a:solidFill>
                <a:srgbClr val="FF0000"/>
              </a:solidFill>
            </a:endParaRPr>
          </a:p>
        </p:txBody>
      </p:sp>
    </p:spTree>
    <p:extLst>
      <p:ext uri="{BB962C8B-B14F-4D97-AF65-F5344CB8AC3E}">
        <p14:creationId xmlns:p14="http://schemas.microsoft.com/office/powerpoint/2010/main" val="2909819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195736" y="214290"/>
            <a:ext cx="4680520" cy="1200329"/>
          </a:xfrm>
          <a:prstGeom prst="rect">
            <a:avLst/>
          </a:prstGeom>
          <a:noFill/>
        </p:spPr>
        <p:txBody>
          <a:bodyPr wrap="square" rtlCol="0">
            <a:spAutoFit/>
          </a:bodyPr>
          <a:lstStyle/>
          <a:p>
            <a:pPr algn="ctr"/>
            <a:r>
              <a:rPr lang="tr-TR" sz="3600" b="1" dirty="0" smtClean="0">
                <a:solidFill>
                  <a:schemeClr val="bg1">
                    <a:lumMod val="85000"/>
                  </a:schemeClr>
                </a:solidFill>
              </a:rPr>
              <a:t>Lojistik Müşteri Hizmetlerinin Unsurları</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70000" lnSpcReduction="20000"/>
          </a:bodyPr>
          <a:lstStyle/>
          <a:p>
            <a:pPr algn="just"/>
            <a:r>
              <a:rPr lang="tr-TR" b="1" dirty="0" smtClean="0">
                <a:solidFill>
                  <a:srgbClr val="FF0000"/>
                </a:solidFill>
              </a:rPr>
              <a:t>İşlem öncesi: </a:t>
            </a:r>
            <a:r>
              <a:rPr lang="tr-TR" dirty="0" smtClean="0"/>
              <a:t>Gerçek işlem yapılmadan önceki müşteri hizmetleri unsurlarıdır.</a:t>
            </a:r>
          </a:p>
          <a:p>
            <a:pPr lvl="1" algn="just"/>
            <a:r>
              <a:rPr lang="tr-TR" dirty="0" smtClean="0"/>
              <a:t>Yazılı müşteri hizmetleri politikası, örgütsel yapı, sipariş yöntemi, </a:t>
            </a:r>
            <a:r>
              <a:rPr lang="tr-TR" dirty="0" smtClean="0"/>
              <a:t>tek </a:t>
            </a:r>
            <a:r>
              <a:rPr lang="tr-TR" dirty="0" smtClean="0"/>
              <a:t>bir iletişim noktası, sipariş verilecek personelin erişilebilirliği, sipariş büyüklüğüne ilişkin kısıtlar, sistem esnekliği...</a:t>
            </a:r>
          </a:p>
          <a:p>
            <a:pPr algn="just"/>
            <a:r>
              <a:rPr lang="tr-TR" b="1" dirty="0" smtClean="0">
                <a:solidFill>
                  <a:srgbClr val="FF0000"/>
                </a:solidFill>
              </a:rPr>
              <a:t>İşlem sırası</a:t>
            </a:r>
          </a:p>
          <a:p>
            <a:pPr lvl="1" algn="just"/>
            <a:r>
              <a:rPr lang="tr-TR" dirty="0" smtClean="0"/>
              <a:t>Malın durumu, stok varlığı, sipariş hazırlığı, hizmet/sipariş çevrim süresi, teslim seçenekleri, teslim süresi, teslim güvenirliği, tüm siparişin teslim edilebilirliği, sipariş durumu bilgisi...</a:t>
            </a:r>
          </a:p>
          <a:p>
            <a:pPr algn="just"/>
            <a:r>
              <a:rPr lang="tr-TR" b="1" dirty="0" smtClean="0">
                <a:solidFill>
                  <a:srgbClr val="FF0000"/>
                </a:solidFill>
              </a:rPr>
              <a:t>İşlem sonrası: </a:t>
            </a:r>
            <a:r>
              <a:rPr lang="tr-TR" dirty="0" smtClean="0"/>
              <a:t>Gerçek işlemin bitişi ile birlikte ortaya çıkışına yönelik unsurlardır.</a:t>
            </a:r>
          </a:p>
          <a:p>
            <a:pPr lvl="1" algn="just"/>
            <a:r>
              <a:rPr lang="tr-TR" dirty="0" smtClean="0"/>
              <a:t>Faturalama prosedürü, faturalama doğruluğu, ürün izleme/garanti, iade politikası, yedek parça temin edilebilirliği, geri dönüş süresi, müşteri şikayet ve prosedürleri...</a:t>
            </a:r>
          </a:p>
        </p:txBody>
      </p:sp>
    </p:spTree>
    <p:extLst>
      <p:ext uri="{BB962C8B-B14F-4D97-AF65-F5344CB8AC3E}">
        <p14:creationId xmlns:p14="http://schemas.microsoft.com/office/powerpoint/2010/main" val="4146037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2271</TotalTime>
  <Words>687</Words>
  <Application>Microsoft Office PowerPoint</Application>
  <PresentationFormat>Ekran Gösterisi (4:3)</PresentationFormat>
  <Paragraphs>136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Wingdings</vt:lpstr>
      <vt:lpstr>Ofis Teması</vt:lpstr>
      <vt:lpstr>Lojistik Yönetimi Ders – V</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Turkoglu</dc:creator>
  <cp:lastModifiedBy>Gültekin Altuntaş</cp:lastModifiedBy>
  <cp:revision>443</cp:revision>
  <cp:lastPrinted>2014-04-30T06:32:48Z</cp:lastPrinted>
  <dcterms:created xsi:type="dcterms:W3CDTF">2010-03-05T15:34:29Z</dcterms:created>
  <dcterms:modified xsi:type="dcterms:W3CDTF">2014-05-14T12:14:02Z</dcterms:modified>
</cp:coreProperties>
</file>